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modernComment_103_358E134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1" r:id="rId3"/>
    <p:sldId id="292" r:id="rId4"/>
    <p:sldId id="264" r:id="rId5"/>
    <p:sldId id="295" r:id="rId6"/>
    <p:sldId id="313" r:id="rId7"/>
    <p:sldId id="329" r:id="rId8"/>
    <p:sldId id="320" r:id="rId9"/>
    <p:sldId id="321" r:id="rId10"/>
    <p:sldId id="317" r:id="rId11"/>
    <p:sldId id="297" r:id="rId12"/>
    <p:sldId id="304" r:id="rId13"/>
    <p:sldId id="314" r:id="rId14"/>
    <p:sldId id="318" r:id="rId15"/>
    <p:sldId id="319" r:id="rId16"/>
    <p:sldId id="309" r:id="rId17"/>
    <p:sldId id="315" r:id="rId18"/>
    <p:sldId id="280" r:id="rId19"/>
    <p:sldId id="322" r:id="rId20"/>
    <p:sldId id="324" r:id="rId21"/>
    <p:sldId id="306" r:id="rId22"/>
    <p:sldId id="323" r:id="rId23"/>
    <p:sldId id="326" r:id="rId24"/>
    <p:sldId id="327" r:id="rId25"/>
    <p:sldId id="259" r:id="rId26"/>
    <p:sldId id="281" r:id="rId27"/>
    <p:sldId id="270" r:id="rId28"/>
    <p:sldId id="261" r:id="rId29"/>
    <p:sldId id="328" r:id="rId30"/>
    <p:sldId id="273" r:id="rId31"/>
    <p:sldId id="262" r:id="rId32"/>
    <p:sldId id="268" r:id="rId33"/>
    <p:sldId id="275" r:id="rId34"/>
    <p:sldId id="265" r:id="rId35"/>
    <p:sldId id="282" r:id="rId36"/>
    <p:sldId id="266" r:id="rId37"/>
  </p:sldIdLst>
  <p:sldSz cx="12192000" cy="6858000"/>
  <p:notesSz cx="7315200" cy="96012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331CA74-2B7E-453C-93A4-34F7B2A4CF64}">
          <p14:sldIdLst>
            <p14:sldId id="256"/>
          </p14:sldIdLst>
        </p14:section>
        <p14:section name="Why" id="{BC51224D-F12C-4CBE-9D43-2DBA584F94A0}">
          <p14:sldIdLst>
            <p14:sldId id="291"/>
            <p14:sldId id="292"/>
          </p14:sldIdLst>
        </p14:section>
        <p14:section name="How" id="{26B8E4CF-A748-4F77-9DC1-8A7787CA02A6}">
          <p14:sldIdLst>
            <p14:sldId id="264"/>
            <p14:sldId id="295"/>
          </p14:sldIdLst>
        </p14:section>
        <p14:section name="Groovy Console" id="{19C78ACF-9383-4F79-A1CD-024BC33E806C}">
          <p14:sldIdLst>
            <p14:sldId id="313"/>
            <p14:sldId id="329"/>
            <p14:sldId id="320"/>
            <p14:sldId id="321"/>
            <p14:sldId id="317"/>
          </p14:sldIdLst>
        </p14:section>
        <p14:section name="Gradle" id="{C49D2C86-74E0-4A71-8E3D-B549CB725E21}">
          <p14:sldIdLst>
            <p14:sldId id="297"/>
          </p14:sldIdLst>
        </p14:section>
        <p14:section name="Build Script" id="{2D522B19-FE04-4BA3-9065-8B9AE95A3076}">
          <p14:sldIdLst>
            <p14:sldId id="304"/>
            <p14:sldId id="314"/>
            <p14:sldId id="318"/>
            <p14:sldId id="319"/>
            <p14:sldId id="309"/>
            <p14:sldId id="315"/>
          </p14:sldIdLst>
        </p14:section>
        <p14:section name="Jenkins" id="{A8E0E379-2CA4-4A83-9E8B-A27007E7FF1D}">
          <p14:sldIdLst>
            <p14:sldId id="280"/>
            <p14:sldId id="322"/>
            <p14:sldId id="324"/>
            <p14:sldId id="306"/>
            <p14:sldId id="323"/>
            <p14:sldId id="326"/>
            <p14:sldId id="327"/>
          </p14:sldIdLst>
        </p14:section>
        <p14:section name="What else" id="{FA93F5A3-638C-4B3F-B996-2F5901890805}">
          <p14:sldIdLst>
            <p14:sldId id="259"/>
            <p14:sldId id="281"/>
            <p14:sldId id="270"/>
            <p14:sldId id="261"/>
            <p14:sldId id="328"/>
            <p14:sldId id="273"/>
            <p14:sldId id="262"/>
            <p14:sldId id="268"/>
            <p14:sldId id="275"/>
            <p14:sldId id="265"/>
            <p14:sldId id="28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43220C-7E1D-A81E-5AE6-8C562D4F2920}" name="Willem Scheppers" initials="WS" userId="S::Willem.Scheppers@cegeka.com::3e149836-09ec-4231-a4b7-d1decdb5a1f9" providerId="AD"/>
  <p188:author id="{FCCB3C6A-BCF3-3244-5AA6-2CCBA745E166}" name="Mattia Romeo" initials="MR" userId="S::mattia.romeo@cegeka.com::385b171a-c0f2-4388-839c-c7728a23deb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85F6C-52A7-4813-8B77-414351F28684}" v="6326" dt="2023-10-11T11:56:17.410"/>
    <p1510:client id="{6A9F8896-2368-EDBE-4131-9E42DF17CA00}" v="17" vWet="18" dt="2023-10-11T07:35:37.781"/>
    <p1510:client id="{BAD423B0-893A-4E07-BED7-BCBEC245BEB1}" v="3" dt="2023-10-11T11:45:45.330"/>
    <p1510:client id="{DC42DB07-FCB0-18B9-0325-856086E9436D}" v="1" dt="2023-10-11T09:36:35.712"/>
    <p1510:client id="{F8B30075-09D7-CEA0-C9EE-B203338097CC}" v="83" dt="2023-10-10T12:35:22.638"/>
    <p1510:client id="{FFE56C9A-AA2B-0658-1E9F-ACFA75AC50B4}" v="227" dt="2023-10-10T19:38:58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8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em Scheppers" userId="S::willem.scheppers@cegeka.com::3e149836-09ec-4231-a4b7-d1decdb5a1f9" providerId="AD" clId="Web-{D0AC7570-FDFE-48B7-8DEA-B9F6CF04A140}"/>
    <pc:docChg chg="modSld">
      <pc:chgData name="Willem Scheppers" userId="S::willem.scheppers@cegeka.com::3e149836-09ec-4231-a4b7-d1decdb5a1f9" providerId="AD" clId="Web-{D0AC7570-FDFE-48B7-8DEA-B9F6CF04A140}" dt="2023-09-19T13:57:13.887" v="0" actId="20577"/>
      <pc:docMkLst>
        <pc:docMk/>
      </pc:docMkLst>
      <pc:sldChg chg="modSp">
        <pc:chgData name="Willem Scheppers" userId="S::willem.scheppers@cegeka.com::3e149836-09ec-4231-a4b7-d1decdb5a1f9" providerId="AD" clId="Web-{D0AC7570-FDFE-48B7-8DEA-B9F6CF04A140}" dt="2023-09-19T13:57:13.887" v="0" actId="20577"/>
        <pc:sldMkLst>
          <pc:docMk/>
          <pc:sldMk cId="2406106448" sldId="271"/>
        </pc:sldMkLst>
        <pc:spChg chg="mod">
          <ac:chgData name="Willem Scheppers" userId="S::willem.scheppers@cegeka.com::3e149836-09ec-4231-a4b7-d1decdb5a1f9" providerId="AD" clId="Web-{D0AC7570-FDFE-48B7-8DEA-B9F6CF04A140}" dt="2023-09-19T13:57:13.887" v="0" actId="20577"/>
          <ac:spMkLst>
            <pc:docMk/>
            <pc:sldMk cId="2406106448" sldId="271"/>
            <ac:spMk id="3" creationId="{15D4E20F-B12A-C8D4-C896-D07DBC8EAF69}"/>
          </ac:spMkLst>
        </pc:spChg>
      </pc:sldChg>
    </pc:docChg>
  </pc:docChgLst>
  <pc:docChgLst>
    <pc:chgData name="Willem Scheppers" userId="S::willem.scheppers@cegeka.com::3e149836-09ec-4231-a4b7-d1decdb5a1f9" providerId="AD" clId="Web-{8CDE1150-7A6D-4B1E-81CA-941A7F54B347}"/>
    <pc:docChg chg="addSld">
      <pc:chgData name="Willem Scheppers" userId="S::willem.scheppers@cegeka.com::3e149836-09ec-4231-a4b7-d1decdb5a1f9" providerId="AD" clId="Web-{8CDE1150-7A6D-4B1E-81CA-941A7F54B347}" dt="2023-09-13T11:43:28.450" v="0"/>
      <pc:docMkLst>
        <pc:docMk/>
      </pc:docMkLst>
      <pc:sldChg chg="new">
        <pc:chgData name="Willem Scheppers" userId="S::willem.scheppers@cegeka.com::3e149836-09ec-4231-a4b7-d1decdb5a1f9" providerId="AD" clId="Web-{8CDE1150-7A6D-4B1E-81CA-941A7F54B347}" dt="2023-09-13T11:43:28.450" v="0"/>
        <pc:sldMkLst>
          <pc:docMk/>
          <pc:sldMk cId="2766660745" sldId="257"/>
        </pc:sldMkLst>
      </pc:sldChg>
    </pc:docChg>
  </pc:docChgLst>
  <pc:docChgLst>
    <pc:chgData name="Willem Scheppers" userId="S::willem.scheppers@cegeka.com::3e149836-09ec-4231-a4b7-d1decdb5a1f9" providerId="AD" clId="Web-{0839CBC1-8FF2-4214-A5B4-01836A8BC62B}"/>
    <pc:docChg chg="modSld">
      <pc:chgData name="Willem Scheppers" userId="S::willem.scheppers@cegeka.com::3e149836-09ec-4231-a4b7-d1decdb5a1f9" providerId="AD" clId="Web-{0839CBC1-8FF2-4214-A5B4-01836A8BC62B}" dt="2023-09-19T14:37:46.053" v="0"/>
      <pc:docMkLst>
        <pc:docMk/>
      </pc:docMkLst>
      <pc:sldChg chg="mod setBg">
        <pc:chgData name="Willem Scheppers" userId="S::willem.scheppers@cegeka.com::3e149836-09ec-4231-a4b7-d1decdb5a1f9" providerId="AD" clId="Web-{0839CBC1-8FF2-4214-A5B4-01836A8BC62B}" dt="2023-09-19T14:37:46.053" v="0"/>
        <pc:sldMkLst>
          <pc:docMk/>
          <pc:sldMk cId="178893358" sldId="273"/>
        </pc:sldMkLst>
      </pc:sldChg>
    </pc:docChg>
  </pc:docChgLst>
  <pc:docChgLst>
    <pc:chgData name="Mattia Romeo" userId="S::mattia.romeo@cegeka.com::385b171a-c0f2-4388-839c-c7728a23debd" providerId="AD" clId="Web-{FFE56C9A-AA2B-0658-1E9F-ACFA75AC50B4}"/>
    <pc:docChg chg="addSld delSld modSld sldOrd modSection">
      <pc:chgData name="Mattia Romeo" userId="S::mattia.romeo@cegeka.com::385b171a-c0f2-4388-839c-c7728a23debd" providerId="AD" clId="Web-{FFE56C9A-AA2B-0658-1E9F-ACFA75AC50B4}" dt="2023-10-10T19:38:56.862" v="312" actId="20577"/>
      <pc:docMkLst>
        <pc:docMk/>
      </pc:docMkLst>
      <pc:sldChg chg="addCm">
        <pc:chgData name="Mattia Romeo" userId="S::mattia.romeo@cegeka.com::385b171a-c0f2-4388-839c-c7728a23debd" providerId="AD" clId="Web-{FFE56C9A-AA2B-0658-1E9F-ACFA75AC50B4}" dt="2023-10-10T19:30:06.043" v="296"/>
        <pc:sldMkLst>
          <pc:docMk/>
          <pc:sldMk cId="2945966564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S::mattia.romeo@cegeka.com::385b171a-c0f2-4388-839c-c7728a23debd" providerId="AD" clId="Web-{FFE56C9A-AA2B-0658-1E9F-ACFA75AC50B4}" dt="2023-10-10T19:30:06.043" v="296"/>
              <pc2:cmMkLst xmlns:pc2="http://schemas.microsoft.com/office/powerpoint/2019/9/main/command">
                <pc:docMk/>
                <pc:sldMk cId="2945966564" sldId="258"/>
                <pc2:cmMk id="{D3BE6CAA-74B7-4869-9AEF-D412928C15CD}"/>
              </pc2:cmMkLst>
            </pc226:cmChg>
          </p:ext>
        </pc:extLst>
      </pc:sldChg>
      <pc:sldChg chg="addCm">
        <pc:chgData name="Mattia Romeo" userId="S::mattia.romeo@cegeka.com::385b171a-c0f2-4388-839c-c7728a23debd" providerId="AD" clId="Web-{FFE56C9A-AA2B-0658-1E9F-ACFA75AC50B4}" dt="2023-10-10T19:34:55.783" v="304"/>
        <pc:sldMkLst>
          <pc:docMk/>
          <pc:sldMk cId="898503495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S::mattia.romeo@cegeka.com::385b171a-c0f2-4388-839c-c7728a23debd" providerId="AD" clId="Web-{FFE56C9A-AA2B-0658-1E9F-ACFA75AC50B4}" dt="2023-10-10T19:34:55.783" v="304"/>
              <pc2:cmMkLst xmlns:pc2="http://schemas.microsoft.com/office/powerpoint/2019/9/main/command">
                <pc:docMk/>
                <pc:sldMk cId="898503495" sldId="259"/>
                <pc2:cmMk id="{BCA486A0-3470-4B9D-A4A4-422A9C772C6D}"/>
              </pc2:cmMkLst>
            </pc226:cmChg>
          </p:ext>
        </pc:extLst>
      </pc:sldChg>
      <pc:sldChg chg="addCm">
        <pc:chgData name="Mattia Romeo" userId="S::mattia.romeo@cegeka.com::385b171a-c0f2-4388-839c-c7728a23debd" providerId="AD" clId="Web-{FFE56C9A-AA2B-0658-1E9F-ACFA75AC50B4}" dt="2023-10-10T19:30:15.060" v="297"/>
        <pc:sldMkLst>
          <pc:docMk/>
          <pc:sldMk cId="1127821694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S::mattia.romeo@cegeka.com::385b171a-c0f2-4388-839c-c7728a23debd" providerId="AD" clId="Web-{FFE56C9A-AA2B-0658-1E9F-ACFA75AC50B4}" dt="2023-10-10T19:30:15.060" v="297"/>
              <pc2:cmMkLst xmlns:pc2="http://schemas.microsoft.com/office/powerpoint/2019/9/main/command">
                <pc:docMk/>
                <pc:sldMk cId="1127821694" sldId="263"/>
                <pc2:cmMk id="{AD952B1A-9597-4577-A0F6-0C211C726D9F}"/>
              </pc2:cmMkLst>
            </pc226:cmChg>
          </p:ext>
        </pc:extLst>
      </pc:sldChg>
      <pc:sldChg chg="modSp addCm">
        <pc:chgData name="Mattia Romeo" userId="S::mattia.romeo@cegeka.com::385b171a-c0f2-4388-839c-c7728a23debd" providerId="AD" clId="Web-{FFE56C9A-AA2B-0658-1E9F-ACFA75AC50B4}" dt="2023-10-10T19:38:56.862" v="312" actId="20577"/>
        <pc:sldMkLst>
          <pc:docMk/>
          <pc:sldMk cId="1816233561" sldId="264"/>
        </pc:sldMkLst>
        <pc:spChg chg="mod">
          <ac:chgData name="Mattia Romeo" userId="S::mattia.romeo@cegeka.com::385b171a-c0f2-4388-839c-c7728a23debd" providerId="AD" clId="Web-{FFE56C9A-AA2B-0658-1E9F-ACFA75AC50B4}" dt="2023-10-10T19:38:56.862" v="312" actId="20577"/>
          <ac:spMkLst>
            <pc:docMk/>
            <pc:sldMk cId="1816233561" sldId="264"/>
            <ac:spMk id="3" creationId="{B2BE136B-8090-FAE4-ADBC-0F74B2190B3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S::mattia.romeo@cegeka.com::385b171a-c0f2-4388-839c-c7728a23debd" providerId="AD" clId="Web-{FFE56C9A-AA2B-0658-1E9F-ACFA75AC50B4}" dt="2023-10-10T17:36:27.322" v="0"/>
              <pc2:cmMkLst xmlns:pc2="http://schemas.microsoft.com/office/powerpoint/2019/9/main/command">
                <pc:docMk/>
                <pc:sldMk cId="1816233561" sldId="264"/>
                <pc2:cmMk id="{31F445B3-6AA5-44C8-A448-7BC49B92E63E}"/>
              </pc2:cmMkLst>
            </pc226:cmChg>
          </p:ext>
        </pc:extLst>
      </pc:sldChg>
      <pc:sldChg chg="modSp">
        <pc:chgData name="Mattia Romeo" userId="S::mattia.romeo@cegeka.com::385b171a-c0f2-4388-839c-c7728a23debd" providerId="AD" clId="Web-{FFE56C9A-AA2B-0658-1E9F-ACFA75AC50B4}" dt="2023-10-10T17:42:40.895" v="17" actId="20577"/>
        <pc:sldMkLst>
          <pc:docMk/>
          <pc:sldMk cId="2480031075" sldId="266"/>
        </pc:sldMkLst>
        <pc:spChg chg="mod">
          <ac:chgData name="Mattia Romeo" userId="S::mattia.romeo@cegeka.com::385b171a-c0f2-4388-839c-c7728a23debd" providerId="AD" clId="Web-{FFE56C9A-AA2B-0658-1E9F-ACFA75AC50B4}" dt="2023-10-10T17:42:40.895" v="17" actId="20577"/>
          <ac:spMkLst>
            <pc:docMk/>
            <pc:sldMk cId="2480031075" sldId="266"/>
            <ac:spMk id="3" creationId="{56C06DAF-A217-99D9-E9A3-8515E34431BE}"/>
          </ac:spMkLst>
        </pc:spChg>
      </pc:sldChg>
      <pc:sldChg chg="mod modShow addCm">
        <pc:chgData name="Mattia Romeo" userId="S::mattia.romeo@cegeka.com::385b171a-c0f2-4388-839c-c7728a23debd" providerId="AD" clId="Web-{FFE56C9A-AA2B-0658-1E9F-ACFA75AC50B4}" dt="2023-10-10T19:28:35.740" v="295"/>
        <pc:sldMkLst>
          <pc:docMk/>
          <pc:sldMk cId="1830006346" sldId="2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S::mattia.romeo@cegeka.com::385b171a-c0f2-4388-839c-c7728a23debd" providerId="AD" clId="Web-{FFE56C9A-AA2B-0658-1E9F-ACFA75AC50B4}" dt="2023-10-10T19:28:35.740" v="295"/>
              <pc2:cmMkLst xmlns:pc2="http://schemas.microsoft.com/office/powerpoint/2019/9/main/command">
                <pc:docMk/>
                <pc:sldMk cId="1830006346" sldId="267"/>
                <pc2:cmMk id="{93DFEE93-9DAD-4390-995B-B9F102688AB0}"/>
              </pc2:cmMkLst>
            </pc226:cmChg>
          </p:ext>
        </pc:extLst>
      </pc:sldChg>
      <pc:sldChg chg="addCm">
        <pc:chgData name="Mattia Romeo" userId="S::mattia.romeo@cegeka.com::385b171a-c0f2-4388-839c-c7728a23debd" providerId="AD" clId="Web-{FFE56C9A-AA2B-0658-1E9F-ACFA75AC50B4}" dt="2023-10-10T19:32:02.224" v="300"/>
        <pc:sldMkLst>
          <pc:docMk/>
          <pc:sldMk cId="2406106448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S::mattia.romeo@cegeka.com::385b171a-c0f2-4388-839c-c7728a23debd" providerId="AD" clId="Web-{FFE56C9A-AA2B-0658-1E9F-ACFA75AC50B4}" dt="2023-10-10T19:32:02.224" v="300"/>
              <pc2:cmMkLst xmlns:pc2="http://schemas.microsoft.com/office/powerpoint/2019/9/main/command">
                <pc:docMk/>
                <pc:sldMk cId="2406106448" sldId="271"/>
                <pc2:cmMk id="{BB4A129D-9F3C-4B88-951E-4AAA405EAF97}"/>
              </pc2:cmMkLst>
            </pc226:cmChg>
          </p:ext>
        </pc:extLst>
      </pc:sldChg>
      <pc:sldChg chg="addCm">
        <pc:chgData name="Mattia Romeo" userId="S::mattia.romeo@cegeka.com::385b171a-c0f2-4388-839c-c7728a23debd" providerId="AD" clId="Web-{FFE56C9A-AA2B-0658-1E9F-ACFA75AC50B4}" dt="2023-10-10T19:32:14.256" v="301"/>
        <pc:sldMkLst>
          <pc:docMk/>
          <pc:sldMk cId="539014566" sldId="2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S::mattia.romeo@cegeka.com::385b171a-c0f2-4388-839c-c7728a23debd" providerId="AD" clId="Web-{FFE56C9A-AA2B-0658-1E9F-ACFA75AC50B4}" dt="2023-10-10T19:32:14.256" v="301"/>
              <pc2:cmMkLst xmlns:pc2="http://schemas.microsoft.com/office/powerpoint/2019/9/main/command">
                <pc:docMk/>
                <pc:sldMk cId="539014566" sldId="274"/>
                <pc2:cmMk id="{15CAFEFB-68FB-4D52-BF41-587F0A145C10}"/>
              </pc2:cmMkLst>
            </pc226:cmChg>
          </p:ext>
        </pc:extLst>
      </pc:sldChg>
      <pc:sldChg chg="mod modShow">
        <pc:chgData name="Mattia Romeo" userId="S::mattia.romeo@cegeka.com::385b171a-c0f2-4388-839c-c7728a23debd" providerId="AD" clId="Web-{FFE56C9A-AA2B-0658-1E9F-ACFA75AC50B4}" dt="2023-10-10T19:34:14.561" v="303"/>
        <pc:sldMkLst>
          <pc:docMk/>
          <pc:sldMk cId="2693382795" sldId="283"/>
        </pc:sldMkLst>
      </pc:sldChg>
      <pc:sldChg chg="addCm delCm">
        <pc:chgData name="Mattia Romeo" userId="S::mattia.romeo@cegeka.com::385b171a-c0f2-4388-839c-c7728a23debd" providerId="AD" clId="Web-{FFE56C9A-AA2B-0658-1E9F-ACFA75AC50B4}" dt="2023-10-10T19:31:49.332" v="299"/>
        <pc:sldMkLst>
          <pc:docMk/>
          <pc:sldMk cId="3157625928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attia Romeo" userId="S::mattia.romeo@cegeka.com::385b171a-c0f2-4388-839c-c7728a23debd" providerId="AD" clId="Web-{FFE56C9A-AA2B-0658-1E9F-ACFA75AC50B4}" dt="2023-10-10T19:31:49.332" v="299"/>
              <pc2:cmMkLst xmlns:pc2="http://schemas.microsoft.com/office/powerpoint/2019/9/main/command">
                <pc:docMk/>
                <pc:sldMk cId="3157625928" sldId="287"/>
                <pc2:cmMk id="{391160F5-C3D5-4EC4-8670-3CD8631FAA70}"/>
              </pc2:cmMkLst>
            </pc226:cmChg>
          </p:ext>
        </pc:extLst>
      </pc:sldChg>
      <pc:sldChg chg="modSp mod modShow addCm">
        <pc:chgData name="Mattia Romeo" userId="S::mattia.romeo@cegeka.com::385b171a-c0f2-4388-839c-c7728a23debd" providerId="AD" clId="Web-{FFE56C9A-AA2B-0658-1E9F-ACFA75AC50B4}" dt="2023-10-10T17:38:29.153" v="8" actId="20577"/>
        <pc:sldMkLst>
          <pc:docMk/>
          <pc:sldMk cId="849264932" sldId="298"/>
        </pc:sldMkLst>
        <pc:spChg chg="mod">
          <ac:chgData name="Mattia Romeo" userId="S::mattia.romeo@cegeka.com::385b171a-c0f2-4388-839c-c7728a23debd" providerId="AD" clId="Web-{FFE56C9A-AA2B-0658-1E9F-ACFA75AC50B4}" dt="2023-10-10T17:38:29.153" v="8" actId="20577"/>
          <ac:spMkLst>
            <pc:docMk/>
            <pc:sldMk cId="849264932" sldId="298"/>
            <ac:spMk id="3" creationId="{08D7B3DF-FAEF-9EC5-DF5B-F40D029B0F6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S::mattia.romeo@cegeka.com::385b171a-c0f2-4388-839c-c7728a23debd" providerId="AD" clId="Web-{FFE56C9A-AA2B-0658-1E9F-ACFA75AC50B4}" dt="2023-10-10T17:38:25.559" v="7"/>
              <pc2:cmMkLst xmlns:pc2="http://schemas.microsoft.com/office/powerpoint/2019/9/main/command">
                <pc:docMk/>
                <pc:sldMk cId="849264932" sldId="298"/>
                <pc2:cmMk id="{8EF38D51-CE3E-4C65-8F40-61147AEE84B3}"/>
              </pc2:cmMkLst>
            </pc226:cmChg>
          </p:ext>
        </pc:extLst>
      </pc:sldChg>
      <pc:sldChg chg="addSp delSp modSp del modNotes">
        <pc:chgData name="Mattia Romeo" userId="S::mattia.romeo@cegeka.com::385b171a-c0f2-4388-839c-c7728a23debd" providerId="AD" clId="Web-{FFE56C9A-AA2B-0658-1E9F-ACFA75AC50B4}" dt="2023-10-10T17:55:19.275" v="200"/>
        <pc:sldMkLst>
          <pc:docMk/>
          <pc:sldMk cId="516827561" sldId="299"/>
        </pc:sldMkLst>
        <pc:spChg chg="mod">
          <ac:chgData name="Mattia Romeo" userId="S::mattia.romeo@cegeka.com::385b171a-c0f2-4388-839c-c7728a23debd" providerId="AD" clId="Web-{FFE56C9A-AA2B-0658-1E9F-ACFA75AC50B4}" dt="2023-10-10T17:53:17.897" v="192" actId="20577"/>
          <ac:spMkLst>
            <pc:docMk/>
            <pc:sldMk cId="516827561" sldId="299"/>
            <ac:spMk id="2" creationId="{BE233602-9C6C-F99B-C9C8-C34F57FA7215}"/>
          </ac:spMkLst>
        </pc:spChg>
        <pc:spChg chg="mod">
          <ac:chgData name="Mattia Romeo" userId="S::mattia.romeo@cegeka.com::385b171a-c0f2-4388-839c-c7728a23debd" providerId="AD" clId="Web-{FFE56C9A-AA2B-0658-1E9F-ACFA75AC50B4}" dt="2023-10-10T17:47:15.809" v="60" actId="20577"/>
          <ac:spMkLst>
            <pc:docMk/>
            <pc:sldMk cId="516827561" sldId="299"/>
            <ac:spMk id="3" creationId="{CED42874-01D3-35B8-C104-ED7F917F778D}"/>
          </ac:spMkLst>
        </pc:spChg>
        <pc:graphicFrameChg chg="add del">
          <ac:chgData name="Mattia Romeo" userId="S::mattia.romeo@cegeka.com::385b171a-c0f2-4388-839c-c7728a23debd" providerId="AD" clId="Web-{FFE56C9A-AA2B-0658-1E9F-ACFA75AC50B4}" dt="2023-10-10T17:46:09.213" v="57"/>
          <ac:graphicFrameMkLst>
            <pc:docMk/>
            <pc:sldMk cId="516827561" sldId="299"/>
            <ac:graphicFrameMk id="5" creationId="{78EE265D-E6A2-24AE-9CB0-D988BE6968CE}"/>
          </ac:graphicFrameMkLst>
        </pc:graphicFrameChg>
      </pc:sldChg>
      <pc:sldChg chg="modSp del ord modNotes">
        <pc:chgData name="Mattia Romeo" userId="S::mattia.romeo@cegeka.com::385b171a-c0f2-4388-839c-c7728a23debd" providerId="AD" clId="Web-{FFE56C9A-AA2B-0658-1E9F-ACFA75AC50B4}" dt="2023-10-10T17:55:21.166" v="201"/>
        <pc:sldMkLst>
          <pc:docMk/>
          <pc:sldMk cId="42773511" sldId="300"/>
        </pc:sldMkLst>
        <pc:spChg chg="mod">
          <ac:chgData name="Mattia Romeo" userId="S::mattia.romeo@cegeka.com::385b171a-c0f2-4388-839c-c7728a23debd" providerId="AD" clId="Web-{FFE56C9A-AA2B-0658-1E9F-ACFA75AC50B4}" dt="2023-10-10T17:47:26.246" v="67" actId="20577"/>
          <ac:spMkLst>
            <pc:docMk/>
            <pc:sldMk cId="42773511" sldId="300"/>
            <ac:spMk id="2" creationId="{172AB331-39A6-D370-B2C5-5E0CB206A98A}"/>
          </ac:spMkLst>
        </pc:spChg>
        <pc:spChg chg="mod">
          <ac:chgData name="Mattia Romeo" userId="S::mattia.romeo@cegeka.com::385b171a-c0f2-4388-839c-c7728a23debd" providerId="AD" clId="Web-{FFE56C9A-AA2B-0658-1E9F-ACFA75AC50B4}" dt="2023-10-10T17:45:16.493" v="55" actId="20577"/>
          <ac:spMkLst>
            <pc:docMk/>
            <pc:sldMk cId="42773511" sldId="300"/>
            <ac:spMk id="3" creationId="{C252AC1F-71E6-895C-4AA1-E08CEC705B40}"/>
          </ac:spMkLst>
        </pc:spChg>
      </pc:sldChg>
      <pc:sldChg chg="modSp del">
        <pc:chgData name="Mattia Romeo" userId="S::mattia.romeo@cegeka.com::385b171a-c0f2-4388-839c-c7728a23debd" providerId="AD" clId="Web-{FFE56C9A-AA2B-0658-1E9F-ACFA75AC50B4}" dt="2023-10-10T17:38:58.467" v="14"/>
        <pc:sldMkLst>
          <pc:docMk/>
          <pc:sldMk cId="1763979813" sldId="302"/>
        </pc:sldMkLst>
        <pc:spChg chg="mod">
          <ac:chgData name="Mattia Romeo" userId="S::mattia.romeo@cegeka.com::385b171a-c0f2-4388-839c-c7728a23debd" providerId="AD" clId="Web-{FFE56C9A-AA2B-0658-1E9F-ACFA75AC50B4}" dt="2023-10-10T17:37:58.309" v="4" actId="20577"/>
          <ac:spMkLst>
            <pc:docMk/>
            <pc:sldMk cId="1763979813" sldId="302"/>
            <ac:spMk id="3" creationId="{AB52B446-87D8-AD29-CF08-AC85F5F75C44}"/>
          </ac:spMkLst>
        </pc:spChg>
      </pc:sldChg>
      <pc:sldChg chg="add del">
        <pc:chgData name="Mattia Romeo" userId="S::mattia.romeo@cegeka.com::385b171a-c0f2-4388-839c-c7728a23debd" providerId="AD" clId="Web-{FFE56C9A-AA2B-0658-1E9F-ACFA75AC50B4}" dt="2023-10-10T17:55:48.104" v="204"/>
        <pc:sldMkLst>
          <pc:docMk/>
          <pc:sldMk cId="425861767" sldId="303"/>
        </pc:sldMkLst>
      </pc:sldChg>
      <pc:sldChg chg="modSp add ord replId">
        <pc:chgData name="Mattia Romeo" userId="S::mattia.romeo@cegeka.com::385b171a-c0f2-4388-839c-c7728a23debd" providerId="AD" clId="Web-{FFE56C9A-AA2B-0658-1E9F-ACFA75AC50B4}" dt="2023-10-10T17:38:56.435" v="13" actId="20577"/>
        <pc:sldMkLst>
          <pc:docMk/>
          <pc:sldMk cId="1242223174" sldId="304"/>
        </pc:sldMkLst>
        <pc:spChg chg="mod">
          <ac:chgData name="Mattia Romeo" userId="S::mattia.romeo@cegeka.com::385b171a-c0f2-4388-839c-c7728a23debd" providerId="AD" clId="Web-{FFE56C9A-AA2B-0658-1E9F-ACFA75AC50B4}" dt="2023-10-10T17:38:56.435" v="13" actId="20577"/>
          <ac:spMkLst>
            <pc:docMk/>
            <pc:sldMk cId="1242223174" sldId="304"/>
            <ac:spMk id="2" creationId="{B8B954A1-2BB3-2B6F-CE5B-A0E116BC415E}"/>
          </ac:spMkLst>
        </pc:spChg>
        <pc:spChg chg="mod">
          <ac:chgData name="Mattia Romeo" userId="S::mattia.romeo@cegeka.com::385b171a-c0f2-4388-839c-c7728a23debd" providerId="AD" clId="Web-{FFE56C9A-AA2B-0658-1E9F-ACFA75AC50B4}" dt="2023-10-10T17:38:51.576" v="12" actId="20577"/>
          <ac:spMkLst>
            <pc:docMk/>
            <pc:sldMk cId="1242223174" sldId="304"/>
            <ac:spMk id="3" creationId="{3ABA1503-3159-C18D-DE5E-C28200992EE5}"/>
          </ac:spMkLst>
        </pc:spChg>
      </pc:sldChg>
      <pc:sldChg chg="addSp delSp modSp add ord replId modNotes">
        <pc:chgData name="Mattia Romeo" userId="S::mattia.romeo@cegeka.com::385b171a-c0f2-4388-839c-c7728a23debd" providerId="AD" clId="Web-{FFE56C9A-AA2B-0658-1E9F-ACFA75AC50B4}" dt="2023-10-10T18:05:39.620" v="242" actId="20577"/>
        <pc:sldMkLst>
          <pc:docMk/>
          <pc:sldMk cId="632936711" sldId="305"/>
        </pc:sldMkLst>
        <pc:spChg chg="mod">
          <ac:chgData name="Mattia Romeo" userId="S::mattia.romeo@cegeka.com::385b171a-c0f2-4388-839c-c7728a23debd" providerId="AD" clId="Web-{FFE56C9A-AA2B-0658-1E9F-ACFA75AC50B4}" dt="2023-10-10T18:01:31.957" v="213" actId="20577"/>
          <ac:spMkLst>
            <pc:docMk/>
            <pc:sldMk cId="632936711" sldId="305"/>
            <ac:spMk id="2" creationId="{B8B954A1-2BB3-2B6F-CE5B-A0E116BC415E}"/>
          </ac:spMkLst>
        </pc:spChg>
        <pc:spChg chg="del mod">
          <ac:chgData name="Mattia Romeo" userId="S::mattia.romeo@cegeka.com::385b171a-c0f2-4388-839c-c7728a23debd" providerId="AD" clId="Web-{FFE56C9A-AA2B-0658-1E9F-ACFA75AC50B4}" dt="2023-10-10T18:02:48.928" v="214"/>
          <ac:spMkLst>
            <pc:docMk/>
            <pc:sldMk cId="632936711" sldId="305"/>
            <ac:spMk id="3" creationId="{3ABA1503-3159-C18D-DE5E-C28200992EE5}"/>
          </ac:spMkLst>
        </pc:spChg>
        <pc:spChg chg="del">
          <ac:chgData name="Mattia Romeo" userId="S::mattia.romeo@cegeka.com::385b171a-c0f2-4388-839c-c7728a23debd" providerId="AD" clId="Web-{FFE56C9A-AA2B-0658-1E9F-ACFA75AC50B4}" dt="2023-10-10T17:51:52.769" v="179"/>
          <ac:spMkLst>
            <pc:docMk/>
            <pc:sldMk cId="632936711" sldId="305"/>
            <ac:spMk id="4" creationId="{E277EE0B-6EC7-8C93-60DB-CA0D3E204D26}"/>
          </ac:spMkLst>
        </pc:spChg>
        <pc:spChg chg="add del mod">
          <ac:chgData name="Mattia Romeo" userId="S::mattia.romeo@cegeka.com::385b171a-c0f2-4388-839c-c7728a23debd" providerId="AD" clId="Web-{FFE56C9A-AA2B-0658-1E9F-ACFA75AC50B4}" dt="2023-10-10T18:03:14.679" v="217"/>
          <ac:spMkLst>
            <pc:docMk/>
            <pc:sldMk cId="632936711" sldId="305"/>
            <ac:spMk id="7" creationId="{70DE6517-BE9E-939B-F85E-BD41919D540F}"/>
          </ac:spMkLst>
        </pc:spChg>
        <pc:spChg chg="add mod">
          <ac:chgData name="Mattia Romeo" userId="S::mattia.romeo@cegeka.com::385b171a-c0f2-4388-839c-c7728a23debd" providerId="AD" clId="Web-{FFE56C9A-AA2B-0658-1E9F-ACFA75AC50B4}" dt="2023-10-10T18:05:39.620" v="242" actId="20577"/>
          <ac:spMkLst>
            <pc:docMk/>
            <pc:sldMk cId="632936711" sldId="305"/>
            <ac:spMk id="10" creationId="{57DC46DB-F04D-D6F6-9037-1AB2F7CF6383}"/>
          </ac:spMkLst>
        </pc:spChg>
        <pc:picChg chg="add del mod">
          <ac:chgData name="Mattia Romeo" userId="S::mattia.romeo@cegeka.com::385b171a-c0f2-4388-839c-c7728a23debd" providerId="AD" clId="Web-{FFE56C9A-AA2B-0658-1E9F-ACFA75AC50B4}" dt="2023-10-10T17:51:02.799" v="171"/>
          <ac:picMkLst>
            <pc:docMk/>
            <pc:sldMk cId="632936711" sldId="305"/>
            <ac:picMk id="5" creationId="{5D1ADD85-B590-B808-70E2-E392740C2BE6}"/>
          </ac:picMkLst>
        </pc:picChg>
        <pc:picChg chg="add mod">
          <ac:chgData name="Mattia Romeo" userId="S::mattia.romeo@cegeka.com::385b171a-c0f2-4388-839c-c7728a23debd" providerId="AD" clId="Web-{FFE56C9A-AA2B-0658-1E9F-ACFA75AC50B4}" dt="2023-10-10T17:52:59.224" v="189" actId="1076"/>
          <ac:picMkLst>
            <pc:docMk/>
            <pc:sldMk cId="632936711" sldId="305"/>
            <ac:picMk id="6" creationId="{D33E76A6-280A-E1C0-A0DF-655DD900ECF7}"/>
          </ac:picMkLst>
        </pc:picChg>
        <pc:picChg chg="add del mod ord">
          <ac:chgData name="Mattia Romeo" userId="S::mattia.romeo@cegeka.com::385b171a-c0f2-4388-839c-c7728a23debd" providerId="AD" clId="Web-{FFE56C9A-AA2B-0658-1E9F-ACFA75AC50B4}" dt="2023-10-10T18:03:20.851" v="218"/>
          <ac:picMkLst>
            <pc:docMk/>
            <pc:sldMk cId="632936711" sldId="305"/>
            <ac:picMk id="8" creationId="{DF2A55DB-8496-BB39-5BA9-13FD66979511}"/>
          </ac:picMkLst>
        </pc:picChg>
        <pc:picChg chg="add del mod">
          <ac:chgData name="Mattia Romeo" userId="S::mattia.romeo@cegeka.com::385b171a-c0f2-4388-839c-c7728a23debd" providerId="AD" clId="Web-{FFE56C9A-AA2B-0658-1E9F-ACFA75AC50B4}" dt="2023-10-10T18:04:25.946" v="228"/>
          <ac:picMkLst>
            <pc:docMk/>
            <pc:sldMk cId="632936711" sldId="305"/>
            <ac:picMk id="11" creationId="{4BA3C452-B613-E84E-4805-55F9CE5B84E8}"/>
          </ac:picMkLst>
        </pc:picChg>
        <pc:picChg chg="add mod">
          <ac:chgData name="Mattia Romeo" userId="S::mattia.romeo@cegeka.com::385b171a-c0f2-4388-839c-c7728a23debd" providerId="AD" clId="Web-{FFE56C9A-AA2B-0658-1E9F-ACFA75AC50B4}" dt="2023-10-10T18:05:36.636" v="241" actId="1076"/>
          <ac:picMkLst>
            <pc:docMk/>
            <pc:sldMk cId="632936711" sldId="305"/>
            <ac:picMk id="12" creationId="{0D01B0C5-D41E-5082-5002-31709575E2BA}"/>
          </ac:picMkLst>
        </pc:picChg>
      </pc:sldChg>
      <pc:sldChg chg="modSp add replId modNotes">
        <pc:chgData name="Mattia Romeo" userId="S::mattia.romeo@cegeka.com::385b171a-c0f2-4388-839c-c7728a23debd" providerId="AD" clId="Web-{FFE56C9A-AA2B-0658-1E9F-ACFA75AC50B4}" dt="2023-10-10T18:06:40.794" v="244" actId="20577"/>
        <pc:sldMkLst>
          <pc:docMk/>
          <pc:sldMk cId="139260078" sldId="306"/>
        </pc:sldMkLst>
        <pc:spChg chg="mod">
          <ac:chgData name="Mattia Romeo" userId="S::mattia.romeo@cegeka.com::385b171a-c0f2-4388-839c-c7728a23debd" providerId="AD" clId="Web-{FFE56C9A-AA2B-0658-1E9F-ACFA75AC50B4}" dt="2023-10-10T17:55:17.369" v="199" actId="20577"/>
          <ac:spMkLst>
            <pc:docMk/>
            <pc:sldMk cId="139260078" sldId="306"/>
            <ac:spMk id="2" creationId="{B8B954A1-2BB3-2B6F-CE5B-A0E116BC415E}"/>
          </ac:spMkLst>
        </pc:spChg>
        <pc:spChg chg="mod">
          <ac:chgData name="Mattia Romeo" userId="S::mattia.romeo@cegeka.com::385b171a-c0f2-4388-839c-c7728a23debd" providerId="AD" clId="Web-{FFE56C9A-AA2B-0658-1E9F-ACFA75AC50B4}" dt="2023-10-10T18:06:40.794" v="244" actId="20577"/>
          <ac:spMkLst>
            <pc:docMk/>
            <pc:sldMk cId="139260078" sldId="306"/>
            <ac:spMk id="3" creationId="{3ABA1503-3159-C18D-DE5E-C28200992EE5}"/>
          </ac:spMkLst>
        </pc:spChg>
      </pc:sldChg>
      <pc:sldChg chg="modSp new del addCm">
        <pc:chgData name="Mattia Romeo" userId="S::mattia.romeo@cegeka.com::385b171a-c0f2-4388-839c-c7728a23debd" providerId="AD" clId="Web-{FFE56C9A-AA2B-0658-1E9F-ACFA75AC50B4}" dt="2023-10-10T19:33:46.122" v="302"/>
        <pc:sldMkLst>
          <pc:docMk/>
          <pc:sldMk cId="4188440957" sldId="307"/>
        </pc:sldMkLst>
        <pc:spChg chg="mod">
          <ac:chgData name="Mattia Romeo" userId="S::mattia.romeo@cegeka.com::385b171a-c0f2-4388-839c-c7728a23debd" providerId="AD" clId="Web-{FFE56C9A-AA2B-0658-1E9F-ACFA75AC50B4}" dt="2023-10-10T18:07:52.780" v="293" actId="20577"/>
          <ac:spMkLst>
            <pc:docMk/>
            <pc:sldMk cId="4188440957" sldId="307"/>
            <ac:spMk id="2" creationId="{94BC173B-AB50-E2F6-4B9D-8588AD6CFDE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S::mattia.romeo@cegeka.com::385b171a-c0f2-4388-839c-c7728a23debd" providerId="AD" clId="Web-{FFE56C9A-AA2B-0658-1E9F-ACFA75AC50B4}" dt="2023-10-10T18:07:43.967" v="292"/>
              <pc2:cmMkLst xmlns:pc2="http://schemas.microsoft.com/office/powerpoint/2019/9/main/command">
                <pc:docMk/>
                <pc:sldMk cId="4188440957" sldId="307"/>
                <pc2:cmMk id="{11FBBC9A-273F-4E02-91E1-8E6482AF9FF5}"/>
              </pc2:cmMkLst>
            </pc226:cmChg>
          </p:ext>
        </pc:extLst>
      </pc:sldChg>
    </pc:docChg>
  </pc:docChgLst>
  <pc:docChgLst>
    <pc:chgData name="Mattia Romeo" userId="S::mattia.romeo@cegeka.com::385b171a-c0f2-4388-839c-c7728a23debd" providerId="AD" clId="Web-{6A9F8896-2368-EDBE-4131-9E42DF17CA00}"/>
    <pc:docChg chg="modSld">
      <pc:chgData name="Mattia Romeo" userId="S::mattia.romeo@cegeka.com::385b171a-c0f2-4388-839c-c7728a23debd" providerId="AD" clId="Web-{6A9F8896-2368-EDBE-4131-9E42DF17CA00}" dt="2023-10-11T07:35:37.093" v="16" actId="20577"/>
      <pc:docMkLst>
        <pc:docMk/>
      </pc:docMkLst>
      <pc:sldChg chg="modCm">
        <pc:chgData name="Mattia Romeo" userId="S::mattia.romeo@cegeka.com::385b171a-c0f2-4388-839c-c7728a23debd" providerId="AD" clId="Web-{6A9F8896-2368-EDBE-4131-9E42DF17CA00}" dt="2023-10-11T05:33:44.459" v="1"/>
        <pc:sldMkLst>
          <pc:docMk/>
          <pc:sldMk cId="1816233561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Mattia Romeo" userId="S::mattia.romeo@cegeka.com::385b171a-c0f2-4388-839c-c7728a23debd" providerId="AD" clId="Web-{6A9F8896-2368-EDBE-4131-9E42DF17CA00}" dt="2023-10-11T05:33:44.459" v="1"/>
              <pc2:cmMkLst xmlns:pc2="http://schemas.microsoft.com/office/powerpoint/2019/9/main/command">
                <pc:docMk/>
                <pc:sldMk cId="1816233561" sldId="264"/>
                <pc2:cmMk id="{31F445B3-6AA5-44C8-A448-7BC49B92E63E}"/>
              </pc2:cmMkLst>
            </pc226:cmChg>
          </p:ext>
        </pc:extLst>
      </pc:sldChg>
      <pc:sldChg chg="modSp">
        <pc:chgData name="Mattia Romeo" userId="S::mattia.romeo@cegeka.com::385b171a-c0f2-4388-839c-c7728a23debd" providerId="AD" clId="Web-{6A9F8896-2368-EDBE-4131-9E42DF17CA00}" dt="2023-10-11T07:35:37.093" v="16" actId="20577"/>
        <pc:sldMkLst>
          <pc:docMk/>
          <pc:sldMk cId="3970302961" sldId="290"/>
        </pc:sldMkLst>
        <pc:spChg chg="mod">
          <ac:chgData name="Mattia Romeo" userId="S::mattia.romeo@cegeka.com::385b171a-c0f2-4388-839c-c7728a23debd" providerId="AD" clId="Web-{6A9F8896-2368-EDBE-4131-9E42DF17CA00}" dt="2023-10-11T07:35:37.093" v="16" actId="20577"/>
          <ac:spMkLst>
            <pc:docMk/>
            <pc:sldMk cId="3970302961" sldId="290"/>
            <ac:spMk id="3" creationId="{59B13B70-8571-7A19-D760-244821E82B1F}"/>
          </ac:spMkLst>
        </pc:spChg>
      </pc:sldChg>
    </pc:docChg>
  </pc:docChgLst>
  <pc:docChgLst>
    <pc:chgData name="Mattia Romeo" userId="S::mattia.romeo@cegeka.com::385b171a-c0f2-4388-839c-c7728a23debd" providerId="AD" clId="Web-{F8B30075-09D7-CEA0-C9EE-B203338097CC}"/>
    <pc:docChg chg="modSld">
      <pc:chgData name="Mattia Romeo" userId="S::mattia.romeo@cegeka.com::385b171a-c0f2-4388-839c-c7728a23debd" providerId="AD" clId="Web-{F8B30075-09D7-CEA0-C9EE-B203338097CC}" dt="2023-10-10T12:35:36.029" v="180"/>
      <pc:docMkLst>
        <pc:docMk/>
      </pc:docMkLst>
      <pc:sldChg chg="mod modShow">
        <pc:chgData name="Mattia Romeo" userId="S::mattia.romeo@cegeka.com::385b171a-c0f2-4388-839c-c7728a23debd" providerId="AD" clId="Web-{F8B30075-09D7-CEA0-C9EE-B203338097CC}" dt="2023-10-10T12:27:28.173" v="84"/>
        <pc:sldMkLst>
          <pc:docMk/>
          <pc:sldMk cId="323347478" sldId="279"/>
        </pc:sldMkLst>
      </pc:sldChg>
      <pc:sldChg chg="modNotes">
        <pc:chgData name="Mattia Romeo" userId="S::mattia.romeo@cegeka.com::385b171a-c0f2-4388-839c-c7728a23debd" providerId="AD" clId="Web-{F8B30075-09D7-CEA0-C9EE-B203338097CC}" dt="2023-10-10T12:35:36.029" v="180"/>
        <pc:sldMkLst>
          <pc:docMk/>
          <pc:sldMk cId="460920607" sldId="296"/>
        </pc:sldMkLst>
      </pc:sldChg>
      <pc:sldChg chg="modNotes">
        <pc:chgData name="Mattia Romeo" userId="S::mattia.romeo@cegeka.com::385b171a-c0f2-4388-839c-c7728a23debd" providerId="AD" clId="Web-{F8B30075-09D7-CEA0-C9EE-B203338097CC}" dt="2023-10-10T12:21:06.022" v="57"/>
        <pc:sldMkLst>
          <pc:docMk/>
          <pc:sldMk cId="1344954767" sldId="297"/>
        </pc:sldMkLst>
      </pc:sldChg>
      <pc:sldChg chg="modSp">
        <pc:chgData name="Mattia Romeo" userId="S::mattia.romeo@cegeka.com::385b171a-c0f2-4388-839c-c7728a23debd" providerId="AD" clId="Web-{F8B30075-09D7-CEA0-C9EE-B203338097CC}" dt="2023-10-10T12:30:28.240" v="139" actId="20577"/>
        <pc:sldMkLst>
          <pc:docMk/>
          <pc:sldMk cId="849264932" sldId="298"/>
        </pc:sldMkLst>
        <pc:spChg chg="mod">
          <ac:chgData name="Mattia Romeo" userId="S::mattia.romeo@cegeka.com::385b171a-c0f2-4388-839c-c7728a23debd" providerId="AD" clId="Web-{F8B30075-09D7-CEA0-C9EE-B203338097CC}" dt="2023-10-10T12:30:28.240" v="139" actId="20577"/>
          <ac:spMkLst>
            <pc:docMk/>
            <pc:sldMk cId="849264932" sldId="298"/>
            <ac:spMk id="3" creationId="{08D7B3DF-FAEF-9EC5-DF5B-F40D029B0F64}"/>
          </ac:spMkLst>
        </pc:spChg>
      </pc:sldChg>
    </pc:docChg>
  </pc:docChgLst>
  <pc:docChgLst>
    <pc:chgData name="Mattia Romeo" userId="S::mattia.romeo@cegeka.com::385b171a-c0f2-4388-839c-c7728a23debd" providerId="AD" clId="Web-{DC42DB07-FCB0-18B9-0325-856086E9436D}"/>
    <pc:docChg chg="">
      <pc:chgData name="Mattia Romeo" userId="S::mattia.romeo@cegeka.com::385b171a-c0f2-4388-839c-c7728a23debd" providerId="AD" clId="Web-{DC42DB07-FCB0-18B9-0325-856086E9436D}" dt="2023-10-11T09:36:35.712" v="0"/>
      <pc:docMkLst>
        <pc:docMk/>
      </pc:docMkLst>
      <pc:sldChg chg="delCm">
        <pc:chgData name="Mattia Romeo" userId="S::mattia.romeo@cegeka.com::385b171a-c0f2-4388-839c-c7728a23debd" providerId="AD" clId="Web-{DC42DB07-FCB0-18B9-0325-856086E9436D}" dt="2023-10-11T09:36:35.712" v="0"/>
        <pc:sldMkLst>
          <pc:docMk/>
          <pc:sldMk cId="1816233561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attia Romeo" userId="S::mattia.romeo@cegeka.com::385b171a-c0f2-4388-839c-c7728a23debd" providerId="AD" clId="Web-{DC42DB07-FCB0-18B9-0325-856086E9436D}" dt="2023-10-11T09:36:35.712" v="0"/>
              <pc2:cmMkLst xmlns:pc2="http://schemas.microsoft.com/office/powerpoint/2019/9/main/command">
                <pc:docMk/>
                <pc:sldMk cId="1816233561" sldId="264"/>
                <pc2:cmMk id="{31F445B3-6AA5-44C8-A448-7BC49B92E63E}"/>
              </pc2:cmMkLst>
            </pc226:cmChg>
          </p:ext>
        </pc:extLst>
      </pc:sldChg>
    </pc:docChg>
  </pc:docChgLst>
  <pc:docChgLst>
    <pc:chgData name="Willem Scheppers" userId="3e149836-09ec-4231-a4b7-d1decdb5a1f9" providerId="ADAL" clId="{4AA85F6C-52A7-4813-8B77-414351F28684}"/>
    <pc:docChg chg="undo redo custSel addSld delSld modSld sldOrd addSection delSection modSection">
      <pc:chgData name="Willem Scheppers" userId="3e149836-09ec-4231-a4b7-d1decdb5a1f9" providerId="ADAL" clId="{4AA85F6C-52A7-4813-8B77-414351F28684}" dt="2023-10-11T11:56:17.410" v="15578" actId="20577"/>
      <pc:docMkLst>
        <pc:docMk/>
      </pc:docMkLst>
      <pc:sldChg chg="addSp delSp modSp mod setBg">
        <pc:chgData name="Willem Scheppers" userId="3e149836-09ec-4231-a4b7-d1decdb5a1f9" providerId="ADAL" clId="{4AA85F6C-52A7-4813-8B77-414351F28684}" dt="2023-10-11T07:20:17.369" v="13021" actId="113"/>
        <pc:sldMkLst>
          <pc:docMk/>
          <pc:sldMk cId="2552217663" sldId="256"/>
        </pc:sldMkLst>
        <pc:spChg chg="mod">
          <ac:chgData name="Willem Scheppers" userId="3e149836-09ec-4231-a4b7-d1decdb5a1f9" providerId="ADAL" clId="{4AA85F6C-52A7-4813-8B77-414351F28684}" dt="2023-09-13T19:30:03.527" v="2795" actId="2711"/>
          <ac:spMkLst>
            <pc:docMk/>
            <pc:sldMk cId="2552217663" sldId="256"/>
            <ac:spMk id="2" creationId="{C0285B74-9299-FA55-4353-0524228263CE}"/>
          </ac:spMkLst>
        </pc:spChg>
        <pc:spChg chg="del mod">
          <ac:chgData name="Willem Scheppers" userId="3e149836-09ec-4231-a4b7-d1decdb5a1f9" providerId="ADAL" clId="{4AA85F6C-52A7-4813-8B77-414351F28684}" dt="2023-09-13T15:06:42.700" v="2470" actId="478"/>
          <ac:spMkLst>
            <pc:docMk/>
            <pc:sldMk cId="2552217663" sldId="256"/>
            <ac:spMk id="3" creationId="{00A2074E-3B26-0795-4948-9CFB281D437B}"/>
          </ac:spMkLst>
        </pc:spChg>
        <pc:spChg chg="add mod">
          <ac:chgData name="Willem Scheppers" userId="3e149836-09ec-4231-a4b7-d1decdb5a1f9" providerId="ADAL" clId="{4AA85F6C-52A7-4813-8B77-414351F28684}" dt="2023-10-11T07:20:17.369" v="13021" actId="113"/>
          <ac:spMkLst>
            <pc:docMk/>
            <pc:sldMk cId="2552217663" sldId="256"/>
            <ac:spMk id="3" creationId="{E560489C-DCB6-4038-3EC5-1AE428AD121A}"/>
          </ac:spMkLst>
        </pc:spChg>
        <pc:spChg chg="add del mod">
          <ac:chgData name="Willem Scheppers" userId="3e149836-09ec-4231-a4b7-d1decdb5a1f9" providerId="ADAL" clId="{4AA85F6C-52A7-4813-8B77-414351F28684}" dt="2023-09-13T15:06:46.493" v="2471" actId="478"/>
          <ac:spMkLst>
            <pc:docMk/>
            <pc:sldMk cId="2552217663" sldId="256"/>
            <ac:spMk id="5" creationId="{E122FF71-9C16-40CC-9BF5-C674B4418099}"/>
          </ac:spMkLst>
        </pc:spChg>
      </pc:sldChg>
      <pc:sldChg chg="del">
        <pc:chgData name="Willem Scheppers" userId="3e149836-09ec-4231-a4b7-d1decdb5a1f9" providerId="ADAL" clId="{4AA85F6C-52A7-4813-8B77-414351F28684}" dt="2023-09-13T13:05:26.183" v="1098" actId="47"/>
        <pc:sldMkLst>
          <pc:docMk/>
          <pc:sldMk cId="2766660745" sldId="257"/>
        </pc:sldMkLst>
      </pc:sldChg>
      <pc:sldChg chg="addSp delSp modSp new del mod ord modClrScheme chgLayout">
        <pc:chgData name="Willem Scheppers" userId="3e149836-09ec-4231-a4b7-d1decdb5a1f9" providerId="ADAL" clId="{4AA85F6C-52A7-4813-8B77-414351F28684}" dt="2023-10-11T11:10:26.529" v="15480" actId="47"/>
        <pc:sldMkLst>
          <pc:docMk/>
          <pc:sldMk cId="2945966564" sldId="258"/>
        </pc:sldMkLst>
        <pc:spChg chg="del mod ord">
          <ac:chgData name="Willem Scheppers" userId="3e149836-09ec-4231-a4b7-d1decdb5a1f9" providerId="ADAL" clId="{4AA85F6C-52A7-4813-8B77-414351F28684}" dt="2023-09-13T11:44:04.698" v="1" actId="700"/>
          <ac:spMkLst>
            <pc:docMk/>
            <pc:sldMk cId="2945966564" sldId="258"/>
            <ac:spMk id="2" creationId="{0B6F4116-479D-2DAF-8A83-E8428870602C}"/>
          </ac:spMkLst>
        </pc:spChg>
        <pc:spChg chg="del mod ord">
          <ac:chgData name="Willem Scheppers" userId="3e149836-09ec-4231-a4b7-d1decdb5a1f9" providerId="ADAL" clId="{4AA85F6C-52A7-4813-8B77-414351F28684}" dt="2023-09-13T11:44:04.698" v="1" actId="700"/>
          <ac:spMkLst>
            <pc:docMk/>
            <pc:sldMk cId="2945966564" sldId="258"/>
            <ac:spMk id="3" creationId="{E98678E2-82A6-EF42-CBB2-D7A595EAA2D4}"/>
          </ac:spMkLst>
        </pc:spChg>
        <pc:spChg chg="add mod ord">
          <ac:chgData name="Willem Scheppers" userId="3e149836-09ec-4231-a4b7-d1decdb5a1f9" providerId="ADAL" clId="{4AA85F6C-52A7-4813-8B77-414351F28684}" dt="2023-09-13T11:44:36.260" v="46" actId="114"/>
          <ac:spMkLst>
            <pc:docMk/>
            <pc:sldMk cId="2945966564" sldId="258"/>
            <ac:spMk id="4" creationId="{DBAB736F-700E-7D17-398F-9680A683C195}"/>
          </ac:spMkLst>
        </pc:spChg>
        <pc:spChg chg="add mod ord">
          <ac:chgData name="Willem Scheppers" userId="3e149836-09ec-4231-a4b7-d1decdb5a1f9" providerId="ADAL" clId="{4AA85F6C-52A7-4813-8B77-414351F28684}" dt="2023-09-13T11:44:04.698" v="1" actId="700"/>
          <ac:spMkLst>
            <pc:docMk/>
            <pc:sldMk cId="2945966564" sldId="258"/>
            <ac:spMk id="5" creationId="{D9911400-9686-41BD-AE25-E33361AC3110}"/>
          </ac:spMkLst>
        </pc:spChg>
      </pc:sldChg>
      <pc:sldChg chg="delSp modSp mod setBg modShow">
        <pc:chgData name="Willem Scheppers" userId="3e149836-09ec-4231-a4b7-d1decdb5a1f9" providerId="ADAL" clId="{4AA85F6C-52A7-4813-8B77-414351F28684}" dt="2023-10-11T11:10:21.033" v="15479" actId="20577"/>
        <pc:sldMkLst>
          <pc:docMk/>
          <pc:sldMk cId="898503495" sldId="259"/>
        </pc:sldMkLst>
        <pc:spChg chg="mod">
          <ac:chgData name="Willem Scheppers" userId="3e149836-09ec-4231-a4b7-d1decdb5a1f9" providerId="ADAL" clId="{4AA85F6C-52A7-4813-8B77-414351F28684}" dt="2023-10-11T11:10:21.033" v="15479" actId="20577"/>
          <ac:spMkLst>
            <pc:docMk/>
            <pc:sldMk cId="898503495" sldId="259"/>
            <ac:spMk id="2" creationId="{C0285B74-9299-FA55-4353-0524228263CE}"/>
          </ac:spMkLst>
        </pc:spChg>
        <pc:spChg chg="del">
          <ac:chgData name="Willem Scheppers" userId="3e149836-09ec-4231-a4b7-d1decdb5a1f9" providerId="ADAL" clId="{4AA85F6C-52A7-4813-8B77-414351F28684}" dt="2023-09-13T20:37:20.688" v="3804" actId="478"/>
          <ac:spMkLst>
            <pc:docMk/>
            <pc:sldMk cId="898503495" sldId="259"/>
            <ac:spMk id="3" creationId="{00A2074E-3B26-0795-4948-9CFB281D437B}"/>
          </ac:spMkLst>
        </pc:spChg>
      </pc:sldChg>
      <pc:sldChg chg="del">
        <pc:chgData name="Willem Scheppers" userId="3e149836-09ec-4231-a4b7-d1decdb5a1f9" providerId="ADAL" clId="{4AA85F6C-52A7-4813-8B77-414351F28684}" dt="2023-09-13T13:05:27.960" v="1099" actId="47"/>
        <pc:sldMkLst>
          <pc:docMk/>
          <pc:sldMk cId="3735839067" sldId="260"/>
        </pc:sldMkLst>
      </pc:sldChg>
      <pc:sldChg chg="modSp new mod ord">
        <pc:chgData name="Willem Scheppers" userId="3e149836-09ec-4231-a4b7-d1decdb5a1f9" providerId="ADAL" clId="{4AA85F6C-52A7-4813-8B77-414351F28684}" dt="2023-10-11T11:43:11.162" v="15530" actId="20577"/>
        <pc:sldMkLst>
          <pc:docMk/>
          <pc:sldMk cId="4027613949" sldId="261"/>
        </pc:sldMkLst>
        <pc:spChg chg="mod">
          <ac:chgData name="Willem Scheppers" userId="3e149836-09ec-4231-a4b7-d1decdb5a1f9" providerId="ADAL" clId="{4AA85F6C-52A7-4813-8B77-414351F28684}" dt="2023-09-13T12:37:36.088" v="586" actId="20577"/>
          <ac:spMkLst>
            <pc:docMk/>
            <pc:sldMk cId="4027613949" sldId="261"/>
            <ac:spMk id="2" creationId="{335C369F-5538-9741-B932-DD72234A554B}"/>
          </ac:spMkLst>
        </pc:spChg>
        <pc:spChg chg="mod">
          <ac:chgData name="Willem Scheppers" userId="3e149836-09ec-4231-a4b7-d1decdb5a1f9" providerId="ADAL" clId="{4AA85F6C-52A7-4813-8B77-414351F28684}" dt="2023-10-11T11:43:11.162" v="15530" actId="20577"/>
          <ac:spMkLst>
            <pc:docMk/>
            <pc:sldMk cId="4027613949" sldId="261"/>
            <ac:spMk id="3" creationId="{C756C530-31DF-313A-3EA6-3CE902E2ED52}"/>
          </ac:spMkLst>
        </pc:spChg>
      </pc:sldChg>
      <pc:sldChg chg="modSp new mod ord setBg modShow">
        <pc:chgData name="Willem Scheppers" userId="3e149836-09ec-4231-a4b7-d1decdb5a1f9" providerId="ADAL" clId="{4AA85F6C-52A7-4813-8B77-414351F28684}" dt="2023-10-11T11:40:25.539" v="15524" actId="729"/>
        <pc:sldMkLst>
          <pc:docMk/>
          <pc:sldMk cId="4280801365" sldId="262"/>
        </pc:sldMkLst>
        <pc:spChg chg="mod">
          <ac:chgData name="Willem Scheppers" userId="3e149836-09ec-4231-a4b7-d1decdb5a1f9" providerId="ADAL" clId="{4AA85F6C-52A7-4813-8B77-414351F28684}" dt="2023-09-13T13:02:04.769" v="957" actId="20577"/>
          <ac:spMkLst>
            <pc:docMk/>
            <pc:sldMk cId="4280801365" sldId="262"/>
            <ac:spMk id="2" creationId="{423C9D24-AB98-75D2-A8C9-279339391736}"/>
          </ac:spMkLst>
        </pc:spChg>
        <pc:spChg chg="mod">
          <ac:chgData name="Willem Scheppers" userId="3e149836-09ec-4231-a4b7-d1decdb5a1f9" providerId="ADAL" clId="{4AA85F6C-52A7-4813-8B77-414351F28684}" dt="2023-09-13T13:02:25.524" v="959" actId="20577"/>
          <ac:spMkLst>
            <pc:docMk/>
            <pc:sldMk cId="4280801365" sldId="262"/>
            <ac:spMk id="3" creationId="{211C5A17-6479-22F5-2E65-15AD661CA976}"/>
          </ac:spMkLst>
        </pc:spChg>
      </pc:sldChg>
      <pc:sldChg chg="modSp add del mod ord">
        <pc:chgData name="Willem Scheppers" userId="3e149836-09ec-4231-a4b7-d1decdb5a1f9" providerId="ADAL" clId="{4AA85F6C-52A7-4813-8B77-414351F28684}" dt="2023-10-11T11:10:28.397" v="15481" actId="47"/>
        <pc:sldMkLst>
          <pc:docMk/>
          <pc:sldMk cId="1127821694" sldId="263"/>
        </pc:sldMkLst>
        <pc:spChg chg="mod">
          <ac:chgData name="Willem Scheppers" userId="3e149836-09ec-4231-a4b7-d1decdb5a1f9" providerId="ADAL" clId="{4AA85F6C-52A7-4813-8B77-414351F28684}" dt="2023-09-13T11:50:10.770" v="71" actId="121"/>
          <ac:spMkLst>
            <pc:docMk/>
            <pc:sldMk cId="1127821694" sldId="263"/>
            <ac:spMk id="5" creationId="{D9911400-9686-41BD-AE25-E33361AC3110}"/>
          </ac:spMkLst>
        </pc:spChg>
      </pc:sldChg>
      <pc:sldChg chg="addSp delSp modSp new mod ord setBg modCm modNotesTx">
        <pc:chgData name="Willem Scheppers" userId="3e149836-09ec-4231-a4b7-d1decdb5a1f9" providerId="ADAL" clId="{4AA85F6C-52A7-4813-8B77-414351F28684}" dt="2023-10-10T20:47:22.760" v="11869"/>
        <pc:sldMkLst>
          <pc:docMk/>
          <pc:sldMk cId="1816233561" sldId="264"/>
        </pc:sldMkLst>
        <pc:spChg chg="mod">
          <ac:chgData name="Willem Scheppers" userId="3e149836-09ec-4231-a4b7-d1decdb5a1f9" providerId="ADAL" clId="{4AA85F6C-52A7-4813-8B77-414351F28684}" dt="2023-09-13T20:00:02.255" v="3404" actId="14100"/>
          <ac:spMkLst>
            <pc:docMk/>
            <pc:sldMk cId="1816233561" sldId="264"/>
            <ac:spMk id="2" creationId="{0A91D91C-09F8-7877-D9BE-CFED5F7A8417}"/>
          </ac:spMkLst>
        </pc:spChg>
        <pc:spChg chg="mod">
          <ac:chgData name="Willem Scheppers" userId="3e149836-09ec-4231-a4b7-d1decdb5a1f9" providerId="ADAL" clId="{4AA85F6C-52A7-4813-8B77-414351F28684}" dt="2023-09-13T19:59:35.807" v="3403" actId="1036"/>
          <ac:spMkLst>
            <pc:docMk/>
            <pc:sldMk cId="1816233561" sldId="264"/>
            <ac:spMk id="3" creationId="{B2BE136B-8090-FAE4-ADBC-0F74B2190B3F}"/>
          </ac:spMkLst>
        </pc:spChg>
        <pc:spChg chg="add del mod">
          <ac:chgData name="Willem Scheppers" userId="3e149836-09ec-4231-a4b7-d1decdb5a1f9" providerId="ADAL" clId="{4AA85F6C-52A7-4813-8B77-414351F28684}" dt="2023-09-13T19:55:37.027" v="3241" actId="478"/>
          <ac:spMkLst>
            <pc:docMk/>
            <pc:sldMk cId="1816233561" sldId="264"/>
            <ac:spMk id="4" creationId="{399522FA-23EB-E23E-0B48-F85BA619C937}"/>
          </ac:spMkLst>
        </pc:spChg>
        <pc:spChg chg="add mod ord">
          <ac:chgData name="Willem Scheppers" userId="3e149836-09ec-4231-a4b7-d1decdb5a1f9" providerId="ADAL" clId="{4AA85F6C-52A7-4813-8B77-414351F28684}" dt="2023-09-13T19:59:35.807" v="3403" actId="1036"/>
          <ac:spMkLst>
            <pc:docMk/>
            <pc:sldMk cId="1816233561" sldId="264"/>
            <ac:spMk id="5" creationId="{E6B7E874-9E97-E9E0-4C6C-93A4F1A0914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Willem Scheppers" userId="3e149836-09ec-4231-a4b7-d1decdb5a1f9" providerId="ADAL" clId="{4AA85F6C-52A7-4813-8B77-414351F28684}" dt="2023-10-10T20:47:22.760" v="11869"/>
              <pc2:cmMkLst xmlns:pc2="http://schemas.microsoft.com/office/powerpoint/2019/9/main/command">
                <pc:docMk/>
                <pc:sldMk cId="1816233561" sldId="264"/>
                <pc2:cmMk id="{31F445B3-6AA5-44C8-A448-7BC49B92E63E}"/>
              </pc2:cmMkLst>
              <pc226:cmRplyChg chg="add">
                <pc226:chgData name="Willem Scheppers" userId="3e149836-09ec-4231-a4b7-d1decdb5a1f9" providerId="ADAL" clId="{4AA85F6C-52A7-4813-8B77-414351F28684}" dt="2023-10-10T20:47:22.760" v="11869"/>
                <pc2:cmRplyMkLst xmlns:pc2="http://schemas.microsoft.com/office/powerpoint/2019/9/main/command">
                  <pc:docMk/>
                  <pc:sldMk cId="1816233561" sldId="264"/>
                  <pc2:cmMk id="{31F445B3-6AA5-44C8-A448-7BC49B92E63E}"/>
                  <pc2:cmRplyMk id="{0389E69B-216D-4221-BE3A-D8A15CFAA8CB}"/>
                </pc2:cmRplyMkLst>
              </pc226:cmRplyChg>
            </pc226:cmChg>
          </p:ext>
        </pc:extLst>
      </pc:sldChg>
      <pc:sldChg chg="modSp mod ord">
        <pc:chgData name="Willem Scheppers" userId="3e149836-09ec-4231-a4b7-d1decdb5a1f9" providerId="ADAL" clId="{4AA85F6C-52A7-4813-8B77-414351F28684}" dt="2023-10-10T12:28:54.586" v="10652"/>
        <pc:sldMkLst>
          <pc:docMk/>
          <pc:sldMk cId="3445538020" sldId="265"/>
        </pc:sldMkLst>
        <pc:spChg chg="mod">
          <ac:chgData name="Willem Scheppers" userId="3e149836-09ec-4231-a4b7-d1decdb5a1f9" providerId="ADAL" clId="{4AA85F6C-52A7-4813-8B77-414351F28684}" dt="2023-10-09T19:28:15.137" v="7044" actId="5793"/>
          <ac:spMkLst>
            <pc:docMk/>
            <pc:sldMk cId="3445538020" sldId="265"/>
            <ac:spMk id="3" creationId="{CBD885D5-F771-CD0B-9F02-A2349723CF0F}"/>
          </ac:spMkLst>
        </pc:spChg>
      </pc:sldChg>
      <pc:sldChg chg="modSp mod ord">
        <pc:chgData name="Willem Scheppers" userId="3e149836-09ec-4231-a4b7-d1decdb5a1f9" providerId="ADAL" clId="{4AA85F6C-52A7-4813-8B77-414351F28684}" dt="2023-10-11T09:25:57.950" v="14347" actId="20577"/>
        <pc:sldMkLst>
          <pc:docMk/>
          <pc:sldMk cId="2480031075" sldId="266"/>
        </pc:sldMkLst>
        <pc:spChg chg="mod">
          <ac:chgData name="Willem Scheppers" userId="3e149836-09ec-4231-a4b7-d1decdb5a1f9" providerId="ADAL" clId="{4AA85F6C-52A7-4813-8B77-414351F28684}" dt="2023-10-11T09:25:57.950" v="14347" actId="20577"/>
          <ac:spMkLst>
            <pc:docMk/>
            <pc:sldMk cId="2480031075" sldId="266"/>
            <ac:spMk id="3" creationId="{56C06DAF-A217-99D9-E9A3-8515E34431BE}"/>
          </ac:spMkLst>
        </pc:spChg>
      </pc:sldChg>
      <pc:sldChg chg="modSp new del mod ord">
        <pc:chgData name="Willem Scheppers" userId="3e149836-09ec-4231-a4b7-d1decdb5a1f9" providerId="ADAL" clId="{4AA85F6C-52A7-4813-8B77-414351F28684}" dt="2023-10-11T11:09:57.996" v="15465" actId="2696"/>
        <pc:sldMkLst>
          <pc:docMk/>
          <pc:sldMk cId="1830006346" sldId="267"/>
        </pc:sldMkLst>
        <pc:spChg chg="mod">
          <ac:chgData name="Willem Scheppers" userId="3e149836-09ec-4231-a4b7-d1decdb5a1f9" providerId="ADAL" clId="{4AA85F6C-52A7-4813-8B77-414351F28684}" dt="2023-09-13T12:36:34.732" v="532" actId="20577"/>
          <ac:spMkLst>
            <pc:docMk/>
            <pc:sldMk cId="1830006346" sldId="267"/>
            <ac:spMk id="3" creationId="{1CFEB9B7-B3C6-F464-21DE-15DFA6A7B972}"/>
          </ac:spMkLst>
        </pc:spChg>
      </pc:sldChg>
      <pc:sldChg chg="modSp new mod ord">
        <pc:chgData name="Willem Scheppers" userId="3e149836-09ec-4231-a4b7-d1decdb5a1f9" providerId="ADAL" clId="{4AA85F6C-52A7-4813-8B77-414351F28684}" dt="2023-10-11T11:11:27.950" v="15495" actId="20577"/>
        <pc:sldMkLst>
          <pc:docMk/>
          <pc:sldMk cId="1903895267" sldId="268"/>
        </pc:sldMkLst>
        <pc:spChg chg="mod">
          <ac:chgData name="Willem Scheppers" userId="3e149836-09ec-4231-a4b7-d1decdb5a1f9" providerId="ADAL" clId="{4AA85F6C-52A7-4813-8B77-414351F28684}" dt="2023-09-13T12:38:35.798" v="605" actId="20577"/>
          <ac:spMkLst>
            <pc:docMk/>
            <pc:sldMk cId="1903895267" sldId="268"/>
            <ac:spMk id="2" creationId="{7CEA0F2D-2C44-D56E-64AA-904A9A9FD00F}"/>
          </ac:spMkLst>
        </pc:spChg>
        <pc:spChg chg="mod">
          <ac:chgData name="Willem Scheppers" userId="3e149836-09ec-4231-a4b7-d1decdb5a1f9" providerId="ADAL" clId="{4AA85F6C-52A7-4813-8B77-414351F28684}" dt="2023-10-11T11:11:27.950" v="15495" actId="20577"/>
          <ac:spMkLst>
            <pc:docMk/>
            <pc:sldMk cId="1903895267" sldId="268"/>
            <ac:spMk id="3" creationId="{5FAD6621-5ED0-39EE-40C4-064BEBF50CDE}"/>
          </ac:spMkLst>
        </pc:spChg>
      </pc:sldChg>
      <pc:sldChg chg="del ord addCm">
        <pc:chgData name="Willem Scheppers" userId="3e149836-09ec-4231-a4b7-d1decdb5a1f9" providerId="ADAL" clId="{4AA85F6C-52A7-4813-8B77-414351F28684}" dt="2023-10-11T11:10:50.828" v="15484" actId="47"/>
        <pc:sldMkLst>
          <pc:docMk/>
          <pc:sldMk cId="1551562622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illem Scheppers" userId="3e149836-09ec-4231-a4b7-d1decdb5a1f9" providerId="ADAL" clId="{4AA85F6C-52A7-4813-8B77-414351F28684}" dt="2023-09-13T13:00:53.937" v="876"/>
              <pc2:cmMkLst xmlns:pc2="http://schemas.microsoft.com/office/powerpoint/2019/9/main/command">
                <pc:docMk/>
                <pc:sldMk cId="1551562622" sldId="269"/>
                <pc2:cmMk id="{2044172C-6B2E-47D7-94BE-D309F5393E31}"/>
              </pc2:cmMkLst>
            </pc226:cmChg>
          </p:ext>
        </pc:extLst>
      </pc:sldChg>
      <pc:sldChg chg="modSp new mod ord modShow">
        <pc:chgData name="Willem Scheppers" userId="3e149836-09ec-4231-a4b7-d1decdb5a1f9" providerId="ADAL" clId="{4AA85F6C-52A7-4813-8B77-414351F28684}" dt="2023-10-11T11:40:20.330" v="15523" actId="729"/>
        <pc:sldMkLst>
          <pc:docMk/>
          <pc:sldMk cId="4109405840" sldId="270"/>
        </pc:sldMkLst>
        <pc:spChg chg="mod">
          <ac:chgData name="Willem Scheppers" userId="3e149836-09ec-4231-a4b7-d1decdb5a1f9" providerId="ADAL" clId="{4AA85F6C-52A7-4813-8B77-414351F28684}" dt="2023-09-13T13:01:25.012" v="895" actId="20577"/>
          <ac:spMkLst>
            <pc:docMk/>
            <pc:sldMk cId="4109405840" sldId="270"/>
            <ac:spMk id="2" creationId="{1F578809-5ECA-3B0B-D43F-92AB490E7272}"/>
          </ac:spMkLst>
        </pc:spChg>
        <pc:spChg chg="mod">
          <ac:chgData name="Willem Scheppers" userId="3e149836-09ec-4231-a4b7-d1decdb5a1f9" providerId="ADAL" clId="{4AA85F6C-52A7-4813-8B77-414351F28684}" dt="2023-09-13T13:01:41.030" v="954" actId="20577"/>
          <ac:spMkLst>
            <pc:docMk/>
            <pc:sldMk cId="4109405840" sldId="270"/>
            <ac:spMk id="3" creationId="{42BB6242-5A17-BA90-68C8-AE1F1C06C1C7}"/>
          </ac:spMkLst>
        </pc:spChg>
      </pc:sldChg>
      <pc:sldChg chg="modSp new del mod ord setBg">
        <pc:chgData name="Willem Scheppers" userId="3e149836-09ec-4231-a4b7-d1decdb5a1f9" providerId="ADAL" clId="{4AA85F6C-52A7-4813-8B77-414351F28684}" dt="2023-10-11T11:40:31.850" v="15526" actId="47"/>
        <pc:sldMkLst>
          <pc:docMk/>
          <pc:sldMk cId="2406106448" sldId="271"/>
        </pc:sldMkLst>
        <pc:spChg chg="mod">
          <ac:chgData name="Willem Scheppers" userId="3e149836-09ec-4231-a4b7-d1decdb5a1f9" providerId="ADAL" clId="{4AA85F6C-52A7-4813-8B77-414351F28684}" dt="2023-09-13T13:02:35.128" v="972" actId="20577"/>
          <ac:spMkLst>
            <pc:docMk/>
            <pc:sldMk cId="2406106448" sldId="271"/>
            <ac:spMk id="2" creationId="{01B88FD1-F04B-DC8E-EADA-E0EEEEEB637D}"/>
          </ac:spMkLst>
        </pc:spChg>
        <pc:spChg chg="mod">
          <ac:chgData name="Willem Scheppers" userId="3e149836-09ec-4231-a4b7-d1decdb5a1f9" providerId="ADAL" clId="{4AA85F6C-52A7-4813-8B77-414351F28684}" dt="2023-09-13T13:24:42.683" v="1279" actId="20577"/>
          <ac:spMkLst>
            <pc:docMk/>
            <pc:sldMk cId="2406106448" sldId="271"/>
            <ac:spMk id="3" creationId="{15D4E20F-B12A-C8D4-C896-D07DBC8EAF69}"/>
          </ac:spMkLst>
        </pc:spChg>
      </pc:sldChg>
      <pc:sldChg chg="modSp new del mod">
        <pc:chgData name="Willem Scheppers" userId="3e149836-09ec-4231-a4b7-d1decdb5a1f9" providerId="ADAL" clId="{4AA85F6C-52A7-4813-8B77-414351F28684}" dt="2023-10-11T11:09:55.699" v="15464" actId="2696"/>
        <pc:sldMkLst>
          <pc:docMk/>
          <pc:sldMk cId="110237464" sldId="272"/>
        </pc:sldMkLst>
        <pc:spChg chg="mod">
          <ac:chgData name="Willem Scheppers" userId="3e149836-09ec-4231-a4b7-d1decdb5a1f9" providerId="ADAL" clId="{4AA85F6C-52A7-4813-8B77-414351F28684}" dt="2023-09-13T14:12:44.287" v="2125" actId="20577"/>
          <ac:spMkLst>
            <pc:docMk/>
            <pc:sldMk cId="110237464" sldId="272"/>
            <ac:spMk id="3" creationId="{8B05B1BE-A9C9-E7B7-4E76-59F90F232487}"/>
          </ac:spMkLst>
        </pc:spChg>
      </pc:sldChg>
      <pc:sldChg chg="modSp add mod ord setBg modShow">
        <pc:chgData name="Willem Scheppers" userId="3e149836-09ec-4231-a4b7-d1decdb5a1f9" providerId="ADAL" clId="{4AA85F6C-52A7-4813-8B77-414351F28684}" dt="2023-10-11T11:40:25.539" v="15524" actId="729"/>
        <pc:sldMkLst>
          <pc:docMk/>
          <pc:sldMk cId="178893358" sldId="273"/>
        </pc:sldMkLst>
        <pc:spChg chg="mod">
          <ac:chgData name="Willem Scheppers" userId="3e149836-09ec-4231-a4b7-d1decdb5a1f9" providerId="ADAL" clId="{4AA85F6C-52A7-4813-8B77-414351F28684}" dt="2023-09-13T13:04:44.137" v="1076" actId="20577"/>
          <ac:spMkLst>
            <pc:docMk/>
            <pc:sldMk cId="178893358" sldId="273"/>
            <ac:spMk id="2" creationId="{1F578809-5ECA-3B0B-D43F-92AB490E7272}"/>
          </ac:spMkLst>
        </pc:spChg>
        <pc:spChg chg="mod">
          <ac:chgData name="Willem Scheppers" userId="3e149836-09ec-4231-a4b7-d1decdb5a1f9" providerId="ADAL" clId="{4AA85F6C-52A7-4813-8B77-414351F28684}" dt="2023-09-13T14:32:36.759" v="2444" actId="20577"/>
          <ac:spMkLst>
            <pc:docMk/>
            <pc:sldMk cId="178893358" sldId="273"/>
            <ac:spMk id="3" creationId="{42BB6242-5A17-BA90-68C8-AE1F1C06C1C7}"/>
          </ac:spMkLst>
        </pc:spChg>
      </pc:sldChg>
      <pc:sldChg chg="modSp add del mod ord setBg">
        <pc:chgData name="Willem Scheppers" userId="3e149836-09ec-4231-a4b7-d1decdb5a1f9" providerId="ADAL" clId="{4AA85F6C-52A7-4813-8B77-414351F28684}" dt="2023-10-11T11:40:33.474" v="15527" actId="47"/>
        <pc:sldMkLst>
          <pc:docMk/>
          <pc:sldMk cId="539014566" sldId="274"/>
        </pc:sldMkLst>
        <pc:spChg chg="mod">
          <ac:chgData name="Willem Scheppers" userId="3e149836-09ec-4231-a4b7-d1decdb5a1f9" providerId="ADAL" clId="{4AA85F6C-52A7-4813-8B77-414351F28684}" dt="2023-09-13T13:05:04.009" v="1097" actId="20577"/>
          <ac:spMkLst>
            <pc:docMk/>
            <pc:sldMk cId="539014566" sldId="274"/>
            <ac:spMk id="2" creationId="{01B88FD1-F04B-DC8E-EADA-E0EEEEEB637D}"/>
          </ac:spMkLst>
        </pc:spChg>
        <pc:spChg chg="mod">
          <ac:chgData name="Willem Scheppers" userId="3e149836-09ec-4231-a4b7-d1decdb5a1f9" providerId="ADAL" clId="{4AA85F6C-52A7-4813-8B77-414351F28684}" dt="2023-09-13T13:30:17.154" v="1548" actId="20577"/>
          <ac:spMkLst>
            <pc:docMk/>
            <pc:sldMk cId="539014566" sldId="274"/>
            <ac:spMk id="3" creationId="{15D4E20F-B12A-C8D4-C896-D07DBC8EAF69}"/>
          </ac:spMkLst>
        </pc:spChg>
      </pc:sldChg>
      <pc:sldChg chg="modSp new mod ord">
        <pc:chgData name="Willem Scheppers" userId="3e149836-09ec-4231-a4b7-d1decdb5a1f9" providerId="ADAL" clId="{4AA85F6C-52A7-4813-8B77-414351F28684}" dt="2023-10-11T11:11:35.854" v="15522" actId="20577"/>
        <pc:sldMkLst>
          <pc:docMk/>
          <pc:sldMk cId="2910998815" sldId="275"/>
        </pc:sldMkLst>
        <pc:spChg chg="mod">
          <ac:chgData name="Willem Scheppers" userId="3e149836-09ec-4231-a4b7-d1decdb5a1f9" providerId="ADAL" clId="{4AA85F6C-52A7-4813-8B77-414351F28684}" dt="2023-09-13T13:32:20.767" v="1577" actId="5793"/>
          <ac:spMkLst>
            <pc:docMk/>
            <pc:sldMk cId="2910998815" sldId="275"/>
            <ac:spMk id="2" creationId="{D8457979-B795-2B86-411E-BD679B86F6BF}"/>
          </ac:spMkLst>
        </pc:spChg>
        <pc:spChg chg="mod">
          <ac:chgData name="Willem Scheppers" userId="3e149836-09ec-4231-a4b7-d1decdb5a1f9" providerId="ADAL" clId="{4AA85F6C-52A7-4813-8B77-414351F28684}" dt="2023-10-11T11:11:35.854" v="15522" actId="20577"/>
          <ac:spMkLst>
            <pc:docMk/>
            <pc:sldMk cId="2910998815" sldId="275"/>
            <ac:spMk id="3" creationId="{299489F2-0B89-921A-B206-4C66928A2E77}"/>
          </ac:spMkLst>
        </pc:spChg>
      </pc:sldChg>
      <pc:sldChg chg="modSp add del mod ord modShow">
        <pc:chgData name="Willem Scheppers" userId="3e149836-09ec-4231-a4b7-d1decdb5a1f9" providerId="ADAL" clId="{4AA85F6C-52A7-4813-8B77-414351F28684}" dt="2023-10-11T11:10:49.704" v="15483" actId="47"/>
        <pc:sldMkLst>
          <pc:docMk/>
          <pc:sldMk cId="3393920149" sldId="276"/>
        </pc:sldMkLst>
        <pc:spChg chg="mod">
          <ac:chgData name="Willem Scheppers" userId="3e149836-09ec-4231-a4b7-d1decdb5a1f9" providerId="ADAL" clId="{4AA85F6C-52A7-4813-8B77-414351F28684}" dt="2023-09-13T13:23:03.720" v="1121"/>
          <ac:spMkLst>
            <pc:docMk/>
            <pc:sldMk cId="3393920149" sldId="276"/>
            <ac:spMk id="2" creationId="{81BB5FCA-A589-D2DF-5119-9BE5FAE234DE}"/>
          </ac:spMkLst>
        </pc:spChg>
        <pc:spChg chg="mod">
          <ac:chgData name="Willem Scheppers" userId="3e149836-09ec-4231-a4b7-d1decdb5a1f9" providerId="ADAL" clId="{4AA85F6C-52A7-4813-8B77-414351F28684}" dt="2023-09-13T13:23:01.976" v="1120" actId="27636"/>
          <ac:spMkLst>
            <pc:docMk/>
            <pc:sldMk cId="3393920149" sldId="276"/>
            <ac:spMk id="3" creationId="{9DC92309-8483-61CE-4A19-1DDB3D19A842}"/>
          </ac:spMkLst>
        </pc:spChg>
      </pc:sldChg>
      <pc:sldChg chg="modSp new del mod modShow">
        <pc:chgData name="Willem Scheppers" userId="3e149836-09ec-4231-a4b7-d1decdb5a1f9" providerId="ADAL" clId="{4AA85F6C-52A7-4813-8B77-414351F28684}" dt="2023-10-11T11:09:52.831" v="15463" actId="2696"/>
        <pc:sldMkLst>
          <pc:docMk/>
          <pc:sldMk cId="3041826090" sldId="277"/>
        </pc:sldMkLst>
        <pc:spChg chg="mod">
          <ac:chgData name="Willem Scheppers" userId="3e149836-09ec-4231-a4b7-d1decdb5a1f9" providerId="ADAL" clId="{4AA85F6C-52A7-4813-8B77-414351F28684}" dt="2023-09-13T13:46:44.012" v="1786" actId="20577"/>
          <ac:spMkLst>
            <pc:docMk/>
            <pc:sldMk cId="3041826090" sldId="277"/>
            <ac:spMk id="2" creationId="{374D5E58-F6B2-6B91-DE4E-D349C61BDC53}"/>
          </ac:spMkLst>
        </pc:spChg>
        <pc:spChg chg="mod">
          <ac:chgData name="Willem Scheppers" userId="3e149836-09ec-4231-a4b7-d1decdb5a1f9" providerId="ADAL" clId="{4AA85F6C-52A7-4813-8B77-414351F28684}" dt="2023-09-13T13:47:47.960" v="1962" actId="20577"/>
          <ac:spMkLst>
            <pc:docMk/>
            <pc:sldMk cId="3041826090" sldId="277"/>
            <ac:spMk id="3" creationId="{22232A8B-7944-7280-B69F-59267B95F449}"/>
          </ac:spMkLst>
        </pc:spChg>
      </pc:sldChg>
      <pc:sldChg chg="modSp new del mod">
        <pc:chgData name="Willem Scheppers" userId="3e149836-09ec-4231-a4b7-d1decdb5a1f9" providerId="ADAL" clId="{4AA85F6C-52A7-4813-8B77-414351F28684}" dt="2023-09-13T14:10:18.473" v="2036" actId="2696"/>
        <pc:sldMkLst>
          <pc:docMk/>
          <pc:sldMk cId="2138377924" sldId="278"/>
        </pc:sldMkLst>
        <pc:spChg chg="mod">
          <ac:chgData name="Willem Scheppers" userId="3e149836-09ec-4231-a4b7-d1decdb5a1f9" providerId="ADAL" clId="{4AA85F6C-52A7-4813-8B77-414351F28684}" dt="2023-09-13T13:52:30.923" v="2035" actId="20577"/>
          <ac:spMkLst>
            <pc:docMk/>
            <pc:sldMk cId="2138377924" sldId="278"/>
            <ac:spMk id="2" creationId="{FD815F3B-D987-6EC2-F853-75ACFD170637}"/>
          </ac:spMkLst>
        </pc:spChg>
      </pc:sldChg>
      <pc:sldChg chg="del ord">
        <pc:chgData name="Willem Scheppers" userId="3e149836-09ec-4231-a4b7-d1decdb5a1f9" providerId="ADAL" clId="{4AA85F6C-52A7-4813-8B77-414351F28684}" dt="2023-10-11T11:10:52.615" v="15485" actId="47"/>
        <pc:sldMkLst>
          <pc:docMk/>
          <pc:sldMk cId="323347478" sldId="279"/>
        </pc:sldMkLst>
      </pc:sldChg>
      <pc:sldChg chg="addSp delSp modSp new mod ord setBg modClrScheme chgLayout">
        <pc:chgData name="Willem Scheppers" userId="3e149836-09ec-4231-a4b7-d1decdb5a1f9" providerId="ADAL" clId="{4AA85F6C-52A7-4813-8B77-414351F28684}" dt="2023-10-10T12:29:09.668" v="10654"/>
        <pc:sldMkLst>
          <pc:docMk/>
          <pc:sldMk cId="3775419314" sldId="280"/>
        </pc:sldMkLst>
        <pc:spChg chg="mod ord">
          <ac:chgData name="Willem Scheppers" userId="3e149836-09ec-4231-a4b7-d1decdb5a1f9" providerId="ADAL" clId="{4AA85F6C-52A7-4813-8B77-414351F28684}" dt="2023-10-01T22:38:11.533" v="6775" actId="207"/>
          <ac:spMkLst>
            <pc:docMk/>
            <pc:sldMk cId="3775419314" sldId="280"/>
            <ac:spMk id="2" creationId="{B7DFF9EF-5C35-45CB-A8D8-3A57A6A13390}"/>
          </ac:spMkLst>
        </pc:spChg>
        <pc:spChg chg="del mod ord">
          <ac:chgData name="Willem Scheppers" userId="3e149836-09ec-4231-a4b7-d1decdb5a1f9" providerId="ADAL" clId="{4AA85F6C-52A7-4813-8B77-414351F28684}" dt="2023-09-13T14:10:39.914" v="2042" actId="700"/>
          <ac:spMkLst>
            <pc:docMk/>
            <pc:sldMk cId="3775419314" sldId="280"/>
            <ac:spMk id="3" creationId="{9487F6B4-4785-1F5F-5C19-FE509F065C8A}"/>
          </ac:spMkLst>
        </pc:spChg>
        <pc:spChg chg="add del mod ord">
          <ac:chgData name="Willem Scheppers" userId="3e149836-09ec-4231-a4b7-d1decdb5a1f9" providerId="ADAL" clId="{4AA85F6C-52A7-4813-8B77-414351F28684}" dt="2023-09-13T20:17:38.362" v="3408" actId="700"/>
          <ac:spMkLst>
            <pc:docMk/>
            <pc:sldMk cId="3775419314" sldId="280"/>
            <ac:spMk id="4" creationId="{F4E21300-F067-F8B0-6C9A-8D1B0B1BF74B}"/>
          </ac:spMkLst>
        </pc:spChg>
        <pc:picChg chg="add del mod">
          <ac:chgData name="Willem Scheppers" userId="3e149836-09ec-4231-a4b7-d1decdb5a1f9" providerId="ADAL" clId="{4AA85F6C-52A7-4813-8B77-414351F28684}" dt="2023-09-13T20:23:55.755" v="3483"/>
          <ac:picMkLst>
            <pc:docMk/>
            <pc:sldMk cId="3775419314" sldId="280"/>
            <ac:picMk id="6" creationId="{FD858BC1-31D7-0329-2980-53C4FE164DC4}"/>
          </ac:picMkLst>
        </pc:picChg>
      </pc:sldChg>
      <pc:sldChg chg="addSp delSp modSp new mod ord modClrScheme chgLayout">
        <pc:chgData name="Willem Scheppers" userId="3e149836-09ec-4231-a4b7-d1decdb5a1f9" providerId="ADAL" clId="{4AA85F6C-52A7-4813-8B77-414351F28684}" dt="2023-10-11T11:10:33.613" v="15482" actId="478"/>
        <pc:sldMkLst>
          <pc:docMk/>
          <pc:sldMk cId="3833813976" sldId="281"/>
        </pc:sldMkLst>
        <pc:spChg chg="mod ord">
          <ac:chgData name="Willem Scheppers" userId="3e149836-09ec-4231-a4b7-d1decdb5a1f9" providerId="ADAL" clId="{4AA85F6C-52A7-4813-8B77-414351F28684}" dt="2023-10-01T22:35:22.367" v="6661" actId="2711"/>
          <ac:spMkLst>
            <pc:docMk/>
            <pc:sldMk cId="3833813976" sldId="281"/>
            <ac:spMk id="2" creationId="{D6BF08E7-71A0-ADD0-73FF-99AFE2A3C403}"/>
          </ac:spMkLst>
        </pc:spChg>
        <pc:spChg chg="del mod ord">
          <ac:chgData name="Willem Scheppers" userId="3e149836-09ec-4231-a4b7-d1decdb5a1f9" providerId="ADAL" clId="{4AA85F6C-52A7-4813-8B77-414351F28684}" dt="2023-09-13T14:27:02.963" v="2399" actId="700"/>
          <ac:spMkLst>
            <pc:docMk/>
            <pc:sldMk cId="3833813976" sldId="281"/>
            <ac:spMk id="3" creationId="{5CC4E334-3C49-4834-9A3E-DEECBE6DFC56}"/>
          </ac:spMkLst>
        </pc:spChg>
        <pc:spChg chg="add del mod ord">
          <ac:chgData name="Willem Scheppers" userId="3e149836-09ec-4231-a4b7-d1decdb5a1f9" providerId="ADAL" clId="{4AA85F6C-52A7-4813-8B77-414351F28684}" dt="2023-10-11T11:10:33.613" v="15482" actId="478"/>
          <ac:spMkLst>
            <pc:docMk/>
            <pc:sldMk cId="3833813976" sldId="281"/>
            <ac:spMk id="4" creationId="{48ED0052-86CB-E357-8AEB-B09C5AC55111}"/>
          </ac:spMkLst>
        </pc:spChg>
      </pc:sldChg>
      <pc:sldChg chg="modSp add mod ord">
        <pc:chgData name="Willem Scheppers" userId="3e149836-09ec-4231-a4b7-d1decdb5a1f9" providerId="ADAL" clId="{4AA85F6C-52A7-4813-8B77-414351F28684}" dt="2023-10-10T12:28:54.586" v="10652"/>
        <pc:sldMkLst>
          <pc:docMk/>
          <pc:sldMk cId="2811343392" sldId="282"/>
        </pc:sldMkLst>
        <pc:spChg chg="mod">
          <ac:chgData name="Willem Scheppers" userId="3e149836-09ec-4231-a4b7-d1decdb5a1f9" providerId="ADAL" clId="{4AA85F6C-52A7-4813-8B77-414351F28684}" dt="2023-10-09T19:29:47.914" v="7187" actId="20577"/>
          <ac:spMkLst>
            <pc:docMk/>
            <pc:sldMk cId="2811343392" sldId="282"/>
            <ac:spMk id="3" creationId="{CBD885D5-F771-CD0B-9F02-A2349723CF0F}"/>
          </ac:spMkLst>
        </pc:spChg>
      </pc:sldChg>
      <pc:sldChg chg="del">
        <pc:chgData name="Willem Scheppers" userId="3e149836-09ec-4231-a4b7-d1decdb5a1f9" providerId="ADAL" clId="{4AA85F6C-52A7-4813-8B77-414351F28684}" dt="2023-10-11T11:09:49.254" v="15462" actId="2696"/>
        <pc:sldMkLst>
          <pc:docMk/>
          <pc:sldMk cId="2693382795" sldId="283"/>
        </pc:sldMkLst>
      </pc:sldChg>
      <pc:sldChg chg="addSp delSp modSp new del mod ord">
        <pc:chgData name="Willem Scheppers" userId="3e149836-09ec-4231-a4b7-d1decdb5a1f9" providerId="ADAL" clId="{4AA85F6C-52A7-4813-8B77-414351F28684}" dt="2023-10-10T12:21:26.436" v="10640" actId="47"/>
        <pc:sldMkLst>
          <pc:docMk/>
          <pc:sldMk cId="3957031398" sldId="284"/>
        </pc:sldMkLst>
        <pc:spChg chg="del">
          <ac:chgData name="Willem Scheppers" userId="3e149836-09ec-4231-a4b7-d1decdb5a1f9" providerId="ADAL" clId="{4AA85F6C-52A7-4813-8B77-414351F28684}" dt="2023-09-19T14:56:46.585" v="3917"/>
          <ac:spMkLst>
            <pc:docMk/>
            <pc:sldMk cId="3957031398" sldId="284"/>
            <ac:spMk id="3" creationId="{73F6432B-1146-B6DB-B12B-4C00A5F5C5BB}"/>
          </ac:spMkLst>
        </pc:spChg>
        <pc:picChg chg="add mod">
          <ac:chgData name="Willem Scheppers" userId="3e149836-09ec-4231-a4b7-d1decdb5a1f9" providerId="ADAL" clId="{4AA85F6C-52A7-4813-8B77-414351F28684}" dt="2023-09-19T14:56:58.695" v="3926" actId="1076"/>
          <ac:picMkLst>
            <pc:docMk/>
            <pc:sldMk cId="3957031398" sldId="284"/>
            <ac:picMk id="5" creationId="{74369338-FE56-55EE-6B87-B6FA1166D022}"/>
          </ac:picMkLst>
        </pc:picChg>
      </pc:sldChg>
      <pc:sldChg chg="addSp delSp modSp new del mod ord setBg">
        <pc:chgData name="Willem Scheppers" userId="3e149836-09ec-4231-a4b7-d1decdb5a1f9" providerId="ADAL" clId="{4AA85F6C-52A7-4813-8B77-414351F28684}" dt="2023-10-10T12:21:26.436" v="10640" actId="47"/>
        <pc:sldMkLst>
          <pc:docMk/>
          <pc:sldMk cId="1777306963" sldId="285"/>
        </pc:sldMkLst>
        <pc:spChg chg="mod ord">
          <ac:chgData name="Willem Scheppers" userId="3e149836-09ec-4231-a4b7-d1decdb5a1f9" providerId="ADAL" clId="{4AA85F6C-52A7-4813-8B77-414351F28684}" dt="2023-09-19T15:08:19.480" v="4121" actId="26606"/>
          <ac:spMkLst>
            <pc:docMk/>
            <pc:sldMk cId="1777306963" sldId="285"/>
            <ac:spMk id="2" creationId="{9F998F16-8A2E-9DA1-BF56-92CEFA443B18}"/>
          </ac:spMkLst>
        </pc:spChg>
        <pc:spChg chg="del">
          <ac:chgData name="Willem Scheppers" userId="3e149836-09ec-4231-a4b7-d1decdb5a1f9" providerId="ADAL" clId="{4AA85F6C-52A7-4813-8B77-414351F28684}" dt="2023-09-19T14:57:47.517" v="3930"/>
          <ac:spMkLst>
            <pc:docMk/>
            <pc:sldMk cId="1777306963" sldId="285"/>
            <ac:spMk id="3" creationId="{4F5306DB-2E33-787A-4FF1-2625B336F62A}"/>
          </ac:spMkLst>
        </pc:spChg>
        <pc:spChg chg="add del">
          <ac:chgData name="Willem Scheppers" userId="3e149836-09ec-4231-a4b7-d1decdb5a1f9" providerId="ADAL" clId="{4AA85F6C-52A7-4813-8B77-414351F28684}" dt="2023-09-19T14:58:01.918" v="3933" actId="26606"/>
          <ac:spMkLst>
            <pc:docMk/>
            <pc:sldMk cId="1777306963" sldId="285"/>
            <ac:spMk id="9" creationId="{28385C78-8283-891F-5B61-2B0E50EB2A53}"/>
          </ac:spMkLst>
        </pc:spChg>
        <pc:spChg chg="add del">
          <ac:chgData name="Willem Scheppers" userId="3e149836-09ec-4231-a4b7-d1decdb5a1f9" providerId="ADAL" clId="{4AA85F6C-52A7-4813-8B77-414351F28684}" dt="2023-09-19T14:58:01.918" v="3933" actId="26606"/>
          <ac:spMkLst>
            <pc:docMk/>
            <pc:sldMk cId="1777306963" sldId="285"/>
            <ac:spMk id="12" creationId="{F13C74B1-5B17-4795-BED0-7140497B445A}"/>
          </ac:spMkLst>
        </pc:spChg>
        <pc:spChg chg="add del">
          <ac:chgData name="Willem Scheppers" userId="3e149836-09ec-4231-a4b7-d1decdb5a1f9" providerId="ADAL" clId="{4AA85F6C-52A7-4813-8B77-414351F28684}" dt="2023-09-19T14:58:01.918" v="3933" actId="26606"/>
          <ac:spMkLst>
            <pc:docMk/>
            <pc:sldMk cId="1777306963" sldId="285"/>
            <ac:spMk id="14" creationId="{D4974D33-8DC5-464E-8C6D-BE58F0669C17}"/>
          </ac:spMkLst>
        </pc:spChg>
        <pc:spChg chg="add del">
          <ac:chgData name="Willem Scheppers" userId="3e149836-09ec-4231-a4b7-d1decdb5a1f9" providerId="ADAL" clId="{4AA85F6C-52A7-4813-8B77-414351F28684}" dt="2023-09-19T14:58:35.196" v="3940" actId="26606"/>
          <ac:spMkLst>
            <pc:docMk/>
            <pc:sldMk cId="1777306963" sldId="285"/>
            <ac:spMk id="16" creationId="{D0300FD3-5AF1-6305-15FA-9078072672E2}"/>
          </ac:spMkLst>
        </pc:spChg>
        <pc:spChg chg="add del">
          <ac:chgData name="Willem Scheppers" userId="3e149836-09ec-4231-a4b7-d1decdb5a1f9" providerId="ADAL" clId="{4AA85F6C-52A7-4813-8B77-414351F28684}" dt="2023-09-19T14:58:35.196" v="3940" actId="26606"/>
          <ac:spMkLst>
            <pc:docMk/>
            <pc:sldMk cId="1777306963" sldId="285"/>
            <ac:spMk id="17" creationId="{9F7D5CDA-D291-4307-BF55-1381FED29634}"/>
          </ac:spMkLst>
        </pc:spChg>
        <pc:spChg chg="add del">
          <ac:chgData name="Willem Scheppers" userId="3e149836-09ec-4231-a4b7-d1decdb5a1f9" providerId="ADAL" clId="{4AA85F6C-52A7-4813-8B77-414351F28684}" dt="2023-09-19T14:58:35.196" v="3940" actId="26606"/>
          <ac:spMkLst>
            <pc:docMk/>
            <pc:sldMk cId="1777306963" sldId="285"/>
            <ac:spMk id="18" creationId="{59B296B9-C5A5-4E4F-9B60-C907B5F1466C}"/>
          </ac:spMkLst>
        </pc:spChg>
        <pc:spChg chg="add del">
          <ac:chgData name="Willem Scheppers" userId="3e149836-09ec-4231-a4b7-d1decdb5a1f9" providerId="ADAL" clId="{4AA85F6C-52A7-4813-8B77-414351F28684}" dt="2023-09-19T14:58:31.446" v="3939"/>
          <ac:spMkLst>
            <pc:docMk/>
            <pc:sldMk cId="1777306963" sldId="285"/>
            <ac:spMk id="19" creationId="{F15FAE96-BB78-3E03-75A1-52CA81232ACF}"/>
          </ac:spMkLst>
        </pc:spChg>
        <pc:spChg chg="add mod">
          <ac:chgData name="Willem Scheppers" userId="3e149836-09ec-4231-a4b7-d1decdb5a1f9" providerId="ADAL" clId="{4AA85F6C-52A7-4813-8B77-414351F28684}" dt="2023-09-19T15:08:19.759" v="4122" actId="20577"/>
          <ac:spMkLst>
            <pc:docMk/>
            <pc:sldMk cId="1777306963" sldId="285"/>
            <ac:spMk id="22" creationId="{CAD0D5C3-90D8-24B9-6736-F752E83B430B}"/>
          </ac:spMkLst>
        </pc:spChg>
        <pc:spChg chg="add del">
          <ac:chgData name="Willem Scheppers" userId="3e149836-09ec-4231-a4b7-d1decdb5a1f9" providerId="ADAL" clId="{4AA85F6C-52A7-4813-8B77-414351F28684}" dt="2023-09-19T15:08:19.480" v="4121" actId="26606"/>
          <ac:spMkLst>
            <pc:docMk/>
            <pc:sldMk cId="1777306963" sldId="285"/>
            <ac:spMk id="25" creationId="{9F7D5CDA-D291-4307-BF55-1381FED29634}"/>
          </ac:spMkLst>
        </pc:spChg>
        <pc:spChg chg="add del">
          <ac:chgData name="Willem Scheppers" userId="3e149836-09ec-4231-a4b7-d1decdb5a1f9" providerId="ADAL" clId="{4AA85F6C-52A7-4813-8B77-414351F28684}" dt="2023-09-19T15:08:19.480" v="4121" actId="26606"/>
          <ac:spMkLst>
            <pc:docMk/>
            <pc:sldMk cId="1777306963" sldId="285"/>
            <ac:spMk id="27" creationId="{59B296B9-C5A5-4E4F-9B60-C907B5F1466C}"/>
          </ac:spMkLst>
        </pc:spChg>
        <pc:spChg chg="add del">
          <ac:chgData name="Willem Scheppers" userId="3e149836-09ec-4231-a4b7-d1decdb5a1f9" providerId="ADAL" clId="{4AA85F6C-52A7-4813-8B77-414351F28684}" dt="2023-09-19T15:08:19.480" v="4121" actId="26606"/>
          <ac:spMkLst>
            <pc:docMk/>
            <pc:sldMk cId="1777306963" sldId="285"/>
            <ac:spMk id="29" creationId="{D0300FD3-5AF1-6305-15FA-9078072672E2}"/>
          </ac:spMkLst>
        </pc:spChg>
        <pc:spChg chg="add del">
          <ac:chgData name="Willem Scheppers" userId="3e149836-09ec-4231-a4b7-d1decdb5a1f9" providerId="ADAL" clId="{4AA85F6C-52A7-4813-8B77-414351F28684}" dt="2023-09-19T15:08:17.048" v="4119" actId="26606"/>
          <ac:spMkLst>
            <pc:docMk/>
            <pc:sldMk cId="1777306963" sldId="285"/>
            <ac:spMk id="34" creationId="{AE3A741D-C19B-960A-5803-1C5887147820}"/>
          </ac:spMkLst>
        </pc:spChg>
        <pc:spChg chg="add del">
          <ac:chgData name="Willem Scheppers" userId="3e149836-09ec-4231-a4b7-d1decdb5a1f9" providerId="ADAL" clId="{4AA85F6C-52A7-4813-8B77-414351F28684}" dt="2023-09-19T15:08:17.048" v="4119" actId="26606"/>
          <ac:spMkLst>
            <pc:docMk/>
            <pc:sldMk cId="1777306963" sldId="285"/>
            <ac:spMk id="36" creationId="{9C3A50E9-9119-7BC3-083B-2D84CCC78E47}"/>
          </ac:spMkLst>
        </pc:spChg>
        <pc:spChg chg="add del">
          <ac:chgData name="Willem Scheppers" userId="3e149836-09ec-4231-a4b7-d1decdb5a1f9" providerId="ADAL" clId="{4AA85F6C-52A7-4813-8B77-414351F28684}" dt="2023-09-19T15:08:17.048" v="4119" actId="26606"/>
          <ac:spMkLst>
            <pc:docMk/>
            <pc:sldMk cId="1777306963" sldId="285"/>
            <ac:spMk id="38" creationId="{DC39DE25-0E4E-0AA7-0932-1D78C2372786}"/>
          </ac:spMkLst>
        </pc:spChg>
        <pc:spChg chg="add del">
          <ac:chgData name="Willem Scheppers" userId="3e149836-09ec-4231-a4b7-d1decdb5a1f9" providerId="ADAL" clId="{4AA85F6C-52A7-4813-8B77-414351F28684}" dt="2023-09-19T15:08:17.048" v="4119" actId="26606"/>
          <ac:spMkLst>
            <pc:docMk/>
            <pc:sldMk cId="1777306963" sldId="285"/>
            <ac:spMk id="40" creationId="{8D6EA299-0840-6DEA-E670-C49AEBC87E89}"/>
          </ac:spMkLst>
        </pc:spChg>
        <pc:picChg chg="add del mod">
          <ac:chgData name="Willem Scheppers" userId="3e149836-09ec-4231-a4b7-d1decdb5a1f9" providerId="ADAL" clId="{4AA85F6C-52A7-4813-8B77-414351F28684}" dt="2023-09-19T14:58:31.090" v="3938" actId="478"/>
          <ac:picMkLst>
            <pc:docMk/>
            <pc:sldMk cId="1777306963" sldId="285"/>
            <ac:picMk id="5" creationId="{FF1EAB2B-19E0-82D5-6715-110E9141C08A}"/>
          </ac:picMkLst>
        </pc:picChg>
        <pc:picChg chg="add del mod">
          <ac:chgData name="Willem Scheppers" userId="3e149836-09ec-4231-a4b7-d1decdb5a1f9" providerId="ADAL" clId="{4AA85F6C-52A7-4813-8B77-414351F28684}" dt="2023-09-19T14:58:19.345" v="3936"/>
          <ac:picMkLst>
            <pc:docMk/>
            <pc:sldMk cId="1777306963" sldId="285"/>
            <ac:picMk id="7" creationId="{C2ABE92B-4E01-C80F-4412-F198779A3388}"/>
          </ac:picMkLst>
        </pc:picChg>
        <pc:picChg chg="add mod ord">
          <ac:chgData name="Willem Scheppers" userId="3e149836-09ec-4231-a4b7-d1decdb5a1f9" providerId="ADAL" clId="{4AA85F6C-52A7-4813-8B77-414351F28684}" dt="2023-09-19T15:08:19.480" v="4121" actId="26606"/>
          <ac:picMkLst>
            <pc:docMk/>
            <pc:sldMk cId="1777306963" sldId="285"/>
            <ac:picMk id="10" creationId="{E5DC9E1E-00D2-C925-118D-4C9923BC86F3}"/>
          </ac:picMkLst>
        </pc:picChg>
        <pc:cxnChg chg="add del">
          <ac:chgData name="Willem Scheppers" userId="3e149836-09ec-4231-a4b7-d1decdb5a1f9" providerId="ADAL" clId="{4AA85F6C-52A7-4813-8B77-414351F28684}" dt="2023-09-19T15:08:19.480" v="4121" actId="26606"/>
          <ac:cxnSpMkLst>
            <pc:docMk/>
            <pc:sldMk cId="1777306963" sldId="285"/>
            <ac:cxnSpMk id="42" creationId="{1503BFE4-729B-D9D0-C17B-501E6AF1127A}"/>
          </ac:cxnSpMkLst>
        </pc:cxnChg>
      </pc:sldChg>
      <pc:sldChg chg="addSp delSp modSp new del mod setBg">
        <pc:chgData name="Willem Scheppers" userId="3e149836-09ec-4231-a4b7-d1decdb5a1f9" providerId="ADAL" clId="{4AA85F6C-52A7-4813-8B77-414351F28684}" dt="2023-10-10T12:21:26.436" v="10640" actId="47"/>
        <pc:sldMkLst>
          <pc:docMk/>
          <pc:sldMk cId="1904227815" sldId="286"/>
        </pc:sldMkLst>
        <pc:spChg chg="add del mod ord">
          <ac:chgData name="Willem Scheppers" userId="3e149836-09ec-4231-a4b7-d1decdb5a1f9" providerId="ADAL" clId="{4AA85F6C-52A7-4813-8B77-414351F28684}" dt="2023-09-19T15:03:02.781" v="4025" actId="26606"/>
          <ac:spMkLst>
            <pc:docMk/>
            <pc:sldMk cId="1904227815" sldId="286"/>
            <ac:spMk id="2" creationId="{C3BB7DE7-AB66-1CE0-3CE0-DBF30109CD27}"/>
          </ac:spMkLst>
        </pc:spChg>
        <pc:spChg chg="del">
          <ac:chgData name="Willem Scheppers" userId="3e149836-09ec-4231-a4b7-d1decdb5a1f9" providerId="ADAL" clId="{4AA85F6C-52A7-4813-8B77-414351F28684}" dt="2023-09-19T15:01:48.727" v="4016"/>
          <ac:spMkLst>
            <pc:docMk/>
            <pc:sldMk cId="1904227815" sldId="286"/>
            <ac:spMk id="3" creationId="{EAE0A18D-A2D0-2FF5-6690-21A311A5BD73}"/>
          </ac:spMkLst>
        </pc:spChg>
        <pc:spChg chg="add del">
          <ac:chgData name="Willem Scheppers" userId="3e149836-09ec-4231-a4b7-d1decdb5a1f9" providerId="ADAL" clId="{4AA85F6C-52A7-4813-8B77-414351F28684}" dt="2023-09-19T15:08:51.165" v="4125" actId="26606"/>
          <ac:spMkLst>
            <pc:docMk/>
            <pc:sldMk cId="1904227815" sldId="286"/>
            <ac:spMk id="7" creationId="{6B5E2835-4E47-45B3-9CFE-732FF7B05472}"/>
          </ac:spMkLst>
        </pc:spChg>
        <pc:spChg chg="add del">
          <ac:chgData name="Willem Scheppers" userId="3e149836-09ec-4231-a4b7-d1decdb5a1f9" providerId="ADAL" clId="{4AA85F6C-52A7-4813-8B77-414351F28684}" dt="2023-09-19T15:08:51.165" v="4125" actId="26606"/>
          <ac:spMkLst>
            <pc:docMk/>
            <pc:sldMk cId="1904227815" sldId="286"/>
            <ac:spMk id="8" creationId="{5B45AD5D-AA52-4F7B-9362-576A39AD9E09}"/>
          </ac:spMkLst>
        </pc:spChg>
        <pc:spChg chg="add del">
          <ac:chgData name="Willem Scheppers" userId="3e149836-09ec-4231-a4b7-d1decdb5a1f9" providerId="ADAL" clId="{4AA85F6C-52A7-4813-8B77-414351F28684}" dt="2023-09-19T15:03:00.646" v="4020" actId="26606"/>
          <ac:spMkLst>
            <pc:docMk/>
            <pc:sldMk cId="1904227815" sldId="286"/>
            <ac:spMk id="9" creationId="{237AAE87-1070-2153-59B0-0723C7B1B60D}"/>
          </ac:spMkLst>
        </pc:spChg>
        <pc:spChg chg="add del">
          <ac:chgData name="Willem Scheppers" userId="3e149836-09ec-4231-a4b7-d1decdb5a1f9" providerId="ADAL" clId="{4AA85F6C-52A7-4813-8B77-414351F28684}" dt="2023-09-19T15:08:51.165" v="4125" actId="26606"/>
          <ac:spMkLst>
            <pc:docMk/>
            <pc:sldMk cId="1904227815" sldId="286"/>
            <ac:spMk id="10" creationId="{AEDD7960-4866-4399-BEF6-DD1431AB4E34}"/>
          </ac:spMkLst>
        </pc:spChg>
        <pc:spChg chg="add mod">
          <ac:chgData name="Willem Scheppers" userId="3e149836-09ec-4231-a4b7-d1decdb5a1f9" providerId="ADAL" clId="{4AA85F6C-52A7-4813-8B77-414351F28684}" dt="2023-09-19T15:08:51.165" v="4125" actId="26606"/>
          <ac:spMkLst>
            <pc:docMk/>
            <pc:sldMk cId="1904227815" sldId="286"/>
            <ac:spMk id="11" creationId="{C3BB7DE7-AB66-1CE0-3CE0-DBF30109CD27}"/>
          </ac:spMkLst>
        </pc:spChg>
        <pc:spChg chg="add del">
          <ac:chgData name="Willem Scheppers" userId="3e149836-09ec-4231-a4b7-d1decdb5a1f9" providerId="ADAL" clId="{4AA85F6C-52A7-4813-8B77-414351F28684}" dt="2023-09-19T15:03:00.646" v="4020" actId="26606"/>
          <ac:spMkLst>
            <pc:docMk/>
            <pc:sldMk cId="1904227815" sldId="286"/>
            <ac:spMk id="12" creationId="{B65C0385-5E30-4D2E-AF9F-4639659D34E9}"/>
          </ac:spMkLst>
        </pc:spChg>
        <pc:spChg chg="add del">
          <ac:chgData name="Willem Scheppers" userId="3e149836-09ec-4231-a4b7-d1decdb5a1f9" providerId="ADAL" clId="{4AA85F6C-52A7-4813-8B77-414351F28684}" dt="2023-09-19T15:08:51.165" v="4125" actId="26606"/>
          <ac:spMkLst>
            <pc:docMk/>
            <pc:sldMk cId="1904227815" sldId="286"/>
            <ac:spMk id="13" creationId="{55D4142C-5077-457F-A6AD-3FECFDB39685}"/>
          </ac:spMkLst>
        </pc:spChg>
        <pc:spChg chg="add del">
          <ac:chgData name="Willem Scheppers" userId="3e149836-09ec-4231-a4b7-d1decdb5a1f9" providerId="ADAL" clId="{4AA85F6C-52A7-4813-8B77-414351F28684}" dt="2023-09-19T15:03:00.646" v="4020" actId="26606"/>
          <ac:spMkLst>
            <pc:docMk/>
            <pc:sldMk cId="1904227815" sldId="286"/>
            <ac:spMk id="14" creationId="{E335820B-3A29-42C5-AA8D-10ECA43CD985}"/>
          </ac:spMkLst>
        </pc:spChg>
        <pc:spChg chg="add del">
          <ac:chgData name="Willem Scheppers" userId="3e149836-09ec-4231-a4b7-d1decdb5a1f9" providerId="ADAL" clId="{4AA85F6C-52A7-4813-8B77-414351F28684}" dt="2023-09-19T15:08:51.165" v="4125" actId="26606"/>
          <ac:spMkLst>
            <pc:docMk/>
            <pc:sldMk cId="1904227815" sldId="286"/>
            <ac:spMk id="15" creationId="{7A5F0580-5EE9-419F-96EE-B6529EF6E7D0}"/>
          </ac:spMkLst>
        </pc:spChg>
        <pc:spChg chg="add del">
          <ac:chgData name="Willem Scheppers" userId="3e149836-09ec-4231-a4b7-d1decdb5a1f9" providerId="ADAL" clId="{4AA85F6C-52A7-4813-8B77-414351F28684}" dt="2023-09-19T15:03:02.023" v="4022" actId="26606"/>
          <ac:spMkLst>
            <pc:docMk/>
            <pc:sldMk cId="1904227815" sldId="286"/>
            <ac:spMk id="16" creationId="{55D4142C-5077-457F-A6AD-3FECFDB39685}"/>
          </ac:spMkLst>
        </pc:spChg>
        <pc:spChg chg="add del">
          <ac:chgData name="Willem Scheppers" userId="3e149836-09ec-4231-a4b7-d1decdb5a1f9" providerId="ADAL" clId="{4AA85F6C-52A7-4813-8B77-414351F28684}" dt="2023-09-19T15:03:02.023" v="4022" actId="26606"/>
          <ac:spMkLst>
            <pc:docMk/>
            <pc:sldMk cId="1904227815" sldId="286"/>
            <ac:spMk id="17" creationId="{21A75659-5A6F-4F77-9679-678A00B9D8DC}"/>
          </ac:spMkLst>
        </pc:spChg>
        <pc:spChg chg="add del">
          <ac:chgData name="Willem Scheppers" userId="3e149836-09ec-4231-a4b7-d1decdb5a1f9" providerId="ADAL" clId="{4AA85F6C-52A7-4813-8B77-414351F28684}" dt="2023-09-19T15:03:02.023" v="4022" actId="26606"/>
          <ac:spMkLst>
            <pc:docMk/>
            <pc:sldMk cId="1904227815" sldId="286"/>
            <ac:spMk id="18" creationId="{7A5F0580-5EE9-419F-96EE-B6529EF6E7D0}"/>
          </ac:spMkLst>
        </pc:spChg>
        <pc:spChg chg="add del">
          <ac:chgData name="Willem Scheppers" userId="3e149836-09ec-4231-a4b7-d1decdb5a1f9" providerId="ADAL" clId="{4AA85F6C-52A7-4813-8B77-414351F28684}" dt="2023-09-19T15:03:02.023" v="4022" actId="26606"/>
          <ac:spMkLst>
            <pc:docMk/>
            <pc:sldMk cId="1904227815" sldId="286"/>
            <ac:spMk id="19" creationId="{E30A3A45-140E-431E-AED0-07EF836310B3}"/>
          </ac:spMkLst>
        </pc:spChg>
        <pc:spChg chg="add del">
          <ac:chgData name="Willem Scheppers" userId="3e149836-09ec-4231-a4b7-d1decdb5a1f9" providerId="ADAL" clId="{4AA85F6C-52A7-4813-8B77-414351F28684}" dt="2023-09-19T15:03:02.023" v="4022" actId="26606"/>
          <ac:spMkLst>
            <pc:docMk/>
            <pc:sldMk cId="1904227815" sldId="286"/>
            <ac:spMk id="20" creationId="{C319BB81-D5B3-B07E-C94A-DC5808A766BE}"/>
          </ac:spMkLst>
        </pc:spChg>
        <pc:spChg chg="add mod">
          <ac:chgData name="Willem Scheppers" userId="3e149836-09ec-4231-a4b7-d1decdb5a1f9" providerId="ADAL" clId="{4AA85F6C-52A7-4813-8B77-414351F28684}" dt="2023-09-19T15:10:05.918" v="4142" actId="20577"/>
          <ac:spMkLst>
            <pc:docMk/>
            <pc:sldMk cId="1904227815" sldId="286"/>
            <ac:spMk id="21" creationId="{6E6D6531-666F-42D4-7851-B32F60B855C7}"/>
          </ac:spMkLst>
        </pc:spChg>
        <pc:grpChg chg="add">
          <ac:chgData name="Willem Scheppers" userId="3e149836-09ec-4231-a4b7-d1decdb5a1f9" providerId="ADAL" clId="{4AA85F6C-52A7-4813-8B77-414351F28684}" dt="2023-09-19T15:08:51.165" v="4125" actId="26606"/>
          <ac:grpSpMkLst>
            <pc:docMk/>
            <pc:sldMk cId="1904227815" sldId="286"/>
            <ac:grpSpMk id="26" creationId="{6258F736-B256-8039-9DC6-F4E49A5C5AD5}"/>
          </ac:grpSpMkLst>
        </pc:grpChg>
        <pc:picChg chg="add mod ord">
          <ac:chgData name="Willem Scheppers" userId="3e149836-09ec-4231-a4b7-d1decdb5a1f9" providerId="ADAL" clId="{4AA85F6C-52A7-4813-8B77-414351F28684}" dt="2023-09-19T15:08:51.165" v="4125" actId="26606"/>
          <ac:picMkLst>
            <pc:docMk/>
            <pc:sldMk cId="1904227815" sldId="286"/>
            <ac:picMk id="5" creationId="{7EBED90E-3E11-9CC7-AA9E-677494C41842}"/>
          </ac:picMkLst>
        </pc:picChg>
      </pc:sldChg>
      <pc:sldChg chg="modSp new del mod ord">
        <pc:chgData name="Willem Scheppers" userId="3e149836-09ec-4231-a4b7-d1decdb5a1f9" providerId="ADAL" clId="{4AA85F6C-52A7-4813-8B77-414351F28684}" dt="2023-10-11T11:40:30.156" v="15525" actId="47"/>
        <pc:sldMkLst>
          <pc:docMk/>
          <pc:sldMk cId="3157625928" sldId="287"/>
        </pc:sldMkLst>
        <pc:spChg chg="mod">
          <ac:chgData name="Willem Scheppers" userId="3e149836-09ec-4231-a4b7-d1decdb5a1f9" providerId="ADAL" clId="{4AA85F6C-52A7-4813-8B77-414351F28684}" dt="2023-09-23T22:42:05.337" v="4146" actId="20577"/>
          <ac:spMkLst>
            <pc:docMk/>
            <pc:sldMk cId="3157625928" sldId="287"/>
            <ac:spMk id="2" creationId="{3CEA53EC-A936-DFD4-5C2F-B3E80DA351AD}"/>
          </ac:spMkLst>
        </pc:spChg>
        <pc:spChg chg="mod">
          <ac:chgData name="Willem Scheppers" userId="3e149836-09ec-4231-a4b7-d1decdb5a1f9" providerId="ADAL" clId="{4AA85F6C-52A7-4813-8B77-414351F28684}" dt="2023-09-23T22:42:53.983" v="4166" actId="20577"/>
          <ac:spMkLst>
            <pc:docMk/>
            <pc:sldMk cId="3157625928" sldId="287"/>
            <ac:spMk id="3" creationId="{79DAE840-56C8-7315-5547-38A05A202895}"/>
          </ac:spMkLst>
        </pc:spChg>
      </pc:sldChg>
      <pc:sldChg chg="delSp modSp new del mod modShow">
        <pc:chgData name="Willem Scheppers" userId="3e149836-09ec-4231-a4b7-d1decdb5a1f9" providerId="ADAL" clId="{4AA85F6C-52A7-4813-8B77-414351F28684}" dt="2023-10-10T06:21:38.991" v="8906" actId="47"/>
        <pc:sldMkLst>
          <pc:docMk/>
          <pc:sldMk cId="1384008636" sldId="288"/>
        </pc:sldMkLst>
        <pc:spChg chg="del">
          <ac:chgData name="Willem Scheppers" userId="3e149836-09ec-4231-a4b7-d1decdb5a1f9" providerId="ADAL" clId="{4AA85F6C-52A7-4813-8B77-414351F28684}" dt="2023-09-23T22:47:22.867" v="4610" actId="478"/>
          <ac:spMkLst>
            <pc:docMk/>
            <pc:sldMk cId="1384008636" sldId="288"/>
            <ac:spMk id="2" creationId="{A8248082-E306-275B-9677-BC16DF70D479}"/>
          </ac:spMkLst>
        </pc:spChg>
        <pc:spChg chg="mod">
          <ac:chgData name="Willem Scheppers" userId="3e149836-09ec-4231-a4b7-d1decdb5a1f9" providerId="ADAL" clId="{4AA85F6C-52A7-4813-8B77-414351F28684}" dt="2023-09-23T22:48:47.867" v="4639" actId="1076"/>
          <ac:spMkLst>
            <pc:docMk/>
            <pc:sldMk cId="1384008636" sldId="288"/>
            <ac:spMk id="3" creationId="{B46E9696-13E7-2896-DC62-1181715CF8FB}"/>
          </ac:spMkLst>
        </pc:spChg>
      </pc:sldChg>
      <pc:sldChg chg="delSp modSp new del mod modShow">
        <pc:chgData name="Willem Scheppers" userId="3e149836-09ec-4231-a4b7-d1decdb5a1f9" providerId="ADAL" clId="{4AA85F6C-52A7-4813-8B77-414351F28684}" dt="2023-10-10T06:21:38.991" v="8906" actId="47"/>
        <pc:sldMkLst>
          <pc:docMk/>
          <pc:sldMk cId="737753175" sldId="289"/>
        </pc:sldMkLst>
        <pc:spChg chg="del">
          <ac:chgData name="Willem Scheppers" userId="3e149836-09ec-4231-a4b7-d1decdb5a1f9" providerId="ADAL" clId="{4AA85F6C-52A7-4813-8B77-414351F28684}" dt="2023-09-23T22:50:08.687" v="4643" actId="478"/>
          <ac:spMkLst>
            <pc:docMk/>
            <pc:sldMk cId="737753175" sldId="289"/>
            <ac:spMk id="2" creationId="{1DE12641-4A50-CC61-2E4E-D19AEDF4ACDF}"/>
          </ac:spMkLst>
        </pc:spChg>
        <pc:spChg chg="mod ord">
          <ac:chgData name="Willem Scheppers" userId="3e149836-09ec-4231-a4b7-d1decdb5a1f9" providerId="ADAL" clId="{4AA85F6C-52A7-4813-8B77-414351F28684}" dt="2023-09-24T20:17:18.951" v="6064" actId="27636"/>
          <ac:spMkLst>
            <pc:docMk/>
            <pc:sldMk cId="737753175" sldId="289"/>
            <ac:spMk id="3" creationId="{0EB924A8-16D2-B887-B03C-D11D0028580B}"/>
          </ac:spMkLst>
        </pc:spChg>
      </pc:sldChg>
      <pc:sldChg chg="modSp new mod ord modShow">
        <pc:chgData name="Willem Scheppers" userId="3e149836-09ec-4231-a4b7-d1decdb5a1f9" providerId="ADAL" clId="{4AA85F6C-52A7-4813-8B77-414351F28684}" dt="2023-10-11T11:40:37.841" v="15528" actId="729"/>
        <pc:sldMkLst>
          <pc:docMk/>
          <pc:sldMk cId="3970302961" sldId="290"/>
        </pc:sldMkLst>
        <pc:spChg chg="mod">
          <ac:chgData name="Willem Scheppers" userId="3e149836-09ec-4231-a4b7-d1decdb5a1f9" providerId="ADAL" clId="{4AA85F6C-52A7-4813-8B77-414351F28684}" dt="2023-09-24T19:55:46.902" v="5490" actId="20577"/>
          <ac:spMkLst>
            <pc:docMk/>
            <pc:sldMk cId="3970302961" sldId="290"/>
            <ac:spMk id="2" creationId="{3B38F276-CCF5-6B03-B3EC-45F7AD673795}"/>
          </ac:spMkLst>
        </pc:spChg>
        <pc:spChg chg="mod">
          <ac:chgData name="Willem Scheppers" userId="3e149836-09ec-4231-a4b7-d1decdb5a1f9" providerId="ADAL" clId="{4AA85F6C-52A7-4813-8B77-414351F28684}" dt="2023-09-24T20:01:10.375" v="6056" actId="20577"/>
          <ac:spMkLst>
            <pc:docMk/>
            <pc:sldMk cId="3970302961" sldId="290"/>
            <ac:spMk id="3" creationId="{59B13B70-8571-7A19-D760-244821E82B1F}"/>
          </ac:spMkLst>
        </pc:spChg>
      </pc:sldChg>
      <pc:sldChg chg="addSp delSp modSp new mod ord modNotesTx">
        <pc:chgData name="Willem Scheppers" userId="3e149836-09ec-4231-a4b7-d1decdb5a1f9" providerId="ADAL" clId="{4AA85F6C-52A7-4813-8B77-414351F28684}" dt="2023-10-10T06:48:54.919" v="9176" actId="1036"/>
        <pc:sldMkLst>
          <pc:docMk/>
          <pc:sldMk cId="1663285047" sldId="291"/>
        </pc:sldMkLst>
        <pc:spChg chg="mod ord">
          <ac:chgData name="Willem Scheppers" userId="3e149836-09ec-4231-a4b7-d1decdb5a1f9" providerId="ADAL" clId="{4AA85F6C-52A7-4813-8B77-414351F28684}" dt="2023-10-10T06:48:54.919" v="9176" actId="1036"/>
          <ac:spMkLst>
            <pc:docMk/>
            <pc:sldMk cId="1663285047" sldId="291"/>
            <ac:spMk id="2" creationId="{2403369C-89A1-38D1-B5BF-4024D267B3DC}"/>
          </ac:spMkLst>
        </pc:spChg>
        <pc:spChg chg="add mod">
          <ac:chgData name="Willem Scheppers" userId="3e149836-09ec-4231-a4b7-d1decdb5a1f9" providerId="ADAL" clId="{4AA85F6C-52A7-4813-8B77-414351F28684}" dt="2023-10-10T06:48:35.587" v="9144" actId="20577"/>
          <ac:spMkLst>
            <pc:docMk/>
            <pc:sldMk cId="1663285047" sldId="291"/>
            <ac:spMk id="3" creationId="{4BB4936F-06B9-743A-77C6-38B900B2E2BB}"/>
          </ac:spMkLst>
        </pc:spChg>
        <pc:spChg chg="del">
          <ac:chgData name="Willem Scheppers" userId="3e149836-09ec-4231-a4b7-d1decdb5a1f9" providerId="ADAL" clId="{4AA85F6C-52A7-4813-8B77-414351F28684}" dt="2023-10-01T22:11:01.768" v="6087" actId="478"/>
          <ac:spMkLst>
            <pc:docMk/>
            <pc:sldMk cId="1663285047" sldId="291"/>
            <ac:spMk id="3" creationId="{B686C080-2522-6F2C-1421-64639D2BD70A}"/>
          </ac:spMkLst>
        </pc:spChg>
        <pc:spChg chg="add mod">
          <ac:chgData name="Willem Scheppers" userId="3e149836-09ec-4231-a4b7-d1decdb5a1f9" providerId="ADAL" clId="{4AA85F6C-52A7-4813-8B77-414351F28684}" dt="2023-10-09T18:36:51.875" v="6852" actId="14838"/>
          <ac:spMkLst>
            <pc:docMk/>
            <pc:sldMk cId="1663285047" sldId="291"/>
            <ac:spMk id="8" creationId="{D1E47F13-8A10-4573-4355-B65A674515F9}"/>
          </ac:spMkLst>
        </pc:spChg>
        <pc:picChg chg="add mod">
          <ac:chgData name="Willem Scheppers" userId="3e149836-09ec-4231-a4b7-d1decdb5a1f9" providerId="ADAL" clId="{4AA85F6C-52A7-4813-8B77-414351F28684}" dt="2023-10-09T18:36:30.132" v="6842" actId="1076"/>
          <ac:picMkLst>
            <pc:docMk/>
            <pc:sldMk cId="1663285047" sldId="291"/>
            <ac:picMk id="5" creationId="{EC360205-BCE9-4DE1-F59D-E0CF17BF3CA3}"/>
          </ac:picMkLst>
        </pc:picChg>
        <pc:picChg chg="add del mod">
          <ac:chgData name="Willem Scheppers" userId="3e149836-09ec-4231-a4b7-d1decdb5a1f9" providerId="ADAL" clId="{4AA85F6C-52A7-4813-8B77-414351F28684}" dt="2023-10-01T22:13:57.458" v="6178"/>
          <ac:picMkLst>
            <pc:docMk/>
            <pc:sldMk cId="1663285047" sldId="291"/>
            <ac:picMk id="7" creationId="{80950AFA-9466-D13C-F4E4-2CA73990DBC6}"/>
          </ac:picMkLst>
        </pc:picChg>
      </pc:sldChg>
      <pc:sldChg chg="addSp delSp modSp new mod ord setBg modNotesTx">
        <pc:chgData name="Willem Scheppers" userId="3e149836-09ec-4231-a4b7-d1decdb5a1f9" providerId="ADAL" clId="{4AA85F6C-52A7-4813-8B77-414351F28684}" dt="2023-10-11T11:54:02.389" v="15565" actId="113"/>
        <pc:sldMkLst>
          <pc:docMk/>
          <pc:sldMk cId="2964332880" sldId="292"/>
        </pc:sldMkLst>
        <pc:spChg chg="mod">
          <ac:chgData name="Willem Scheppers" userId="3e149836-09ec-4231-a4b7-d1decdb5a1f9" providerId="ADAL" clId="{4AA85F6C-52A7-4813-8B77-414351F28684}" dt="2023-10-09T21:27:02.264" v="8901" actId="26606"/>
          <ac:spMkLst>
            <pc:docMk/>
            <pc:sldMk cId="2964332880" sldId="292"/>
            <ac:spMk id="2" creationId="{BD3A67C8-CB42-7F6F-A323-25F13311E5DC}"/>
          </ac:spMkLst>
        </pc:spChg>
        <pc:spChg chg="add del mod">
          <ac:chgData name="Willem Scheppers" userId="3e149836-09ec-4231-a4b7-d1decdb5a1f9" providerId="ADAL" clId="{4AA85F6C-52A7-4813-8B77-414351F28684}" dt="2023-10-09T21:27:02.264" v="8901" actId="26606"/>
          <ac:spMkLst>
            <pc:docMk/>
            <pc:sldMk cId="2964332880" sldId="292"/>
            <ac:spMk id="3" creationId="{981946AD-680A-18A1-83F4-E8DF1DA988EC}"/>
          </ac:spMkLst>
        </pc:spChg>
        <pc:spChg chg="add del mod">
          <ac:chgData name="Willem Scheppers" userId="3e149836-09ec-4231-a4b7-d1decdb5a1f9" providerId="ADAL" clId="{4AA85F6C-52A7-4813-8B77-414351F28684}" dt="2023-10-11T07:21:27.469" v="13027"/>
          <ac:spMkLst>
            <pc:docMk/>
            <pc:sldMk cId="2964332880" sldId="292"/>
            <ac:spMk id="4" creationId="{3263E60F-FE36-66CF-2D7C-C49EF735BB3E}"/>
          </ac:spMkLst>
        </pc:spChg>
        <pc:spChg chg="add del">
          <ac:chgData name="Willem Scheppers" userId="3e149836-09ec-4231-a4b7-d1decdb5a1f9" providerId="ADAL" clId="{4AA85F6C-52A7-4813-8B77-414351F28684}" dt="2023-10-09T21:26:42.940" v="8888" actId="26606"/>
          <ac:spMkLst>
            <pc:docMk/>
            <pc:sldMk cId="2964332880" sldId="292"/>
            <ac:spMk id="9" creationId="{6D1A2CED-DA9B-4CCF-8215-CFC65FE71603}"/>
          </ac:spMkLst>
        </pc:spChg>
        <pc:spChg chg="add del">
          <ac:chgData name="Willem Scheppers" userId="3e149836-09ec-4231-a4b7-d1decdb5a1f9" providerId="ADAL" clId="{4AA85F6C-52A7-4813-8B77-414351F28684}" dt="2023-10-09T21:26:42.940" v="8888" actId="26606"/>
          <ac:spMkLst>
            <pc:docMk/>
            <pc:sldMk cId="2964332880" sldId="292"/>
            <ac:spMk id="11" creationId="{562DFC44-A40C-4573-9230-B3EDB3EC8EEB}"/>
          </ac:spMkLst>
        </pc:spChg>
        <pc:spChg chg="add del">
          <ac:chgData name="Willem Scheppers" userId="3e149836-09ec-4231-a4b7-d1decdb5a1f9" providerId="ADAL" clId="{4AA85F6C-52A7-4813-8B77-414351F28684}" dt="2023-10-09T21:26:42.940" v="8888" actId="26606"/>
          <ac:spMkLst>
            <pc:docMk/>
            <pc:sldMk cId="2964332880" sldId="292"/>
            <ac:spMk id="13" creationId="{15589D35-CF9F-4DE9-A792-8571A09E9BC9}"/>
          </ac:spMkLst>
        </pc:spChg>
        <pc:spChg chg="add del">
          <ac:chgData name="Willem Scheppers" userId="3e149836-09ec-4231-a4b7-d1decdb5a1f9" providerId="ADAL" clId="{4AA85F6C-52A7-4813-8B77-414351F28684}" dt="2023-10-09T21:26:47.086" v="8890" actId="26606"/>
          <ac:spMkLst>
            <pc:docMk/>
            <pc:sldMk cId="2964332880" sldId="292"/>
            <ac:spMk id="15" creationId="{6D1A2CED-DA9B-4CCF-8215-CFC65FE71603}"/>
          </ac:spMkLst>
        </pc:spChg>
        <pc:spChg chg="add del">
          <ac:chgData name="Willem Scheppers" userId="3e149836-09ec-4231-a4b7-d1decdb5a1f9" providerId="ADAL" clId="{4AA85F6C-52A7-4813-8B77-414351F28684}" dt="2023-10-09T21:26:47.086" v="8890" actId="26606"/>
          <ac:spMkLst>
            <pc:docMk/>
            <pc:sldMk cId="2964332880" sldId="292"/>
            <ac:spMk id="16" creationId="{562DFC44-A40C-4573-9230-B3EDB3EC8EEB}"/>
          </ac:spMkLst>
        </pc:spChg>
        <pc:spChg chg="add del">
          <ac:chgData name="Willem Scheppers" userId="3e149836-09ec-4231-a4b7-d1decdb5a1f9" providerId="ADAL" clId="{4AA85F6C-52A7-4813-8B77-414351F28684}" dt="2023-10-09T21:26:47.086" v="8890" actId="26606"/>
          <ac:spMkLst>
            <pc:docMk/>
            <pc:sldMk cId="2964332880" sldId="292"/>
            <ac:spMk id="17" creationId="{15589D35-CF9F-4DE9-A792-8571A09E9BC9}"/>
          </ac:spMkLst>
        </pc:spChg>
        <pc:spChg chg="add del">
          <ac:chgData name="Willem Scheppers" userId="3e149836-09ec-4231-a4b7-d1decdb5a1f9" providerId="ADAL" clId="{4AA85F6C-52A7-4813-8B77-414351F28684}" dt="2023-10-09T21:26:48.557" v="8892" actId="26606"/>
          <ac:spMkLst>
            <pc:docMk/>
            <pc:sldMk cId="2964332880" sldId="292"/>
            <ac:spMk id="20" creationId="{6D1A2CED-DA9B-4CCF-8215-CFC65FE71603}"/>
          </ac:spMkLst>
        </pc:spChg>
        <pc:spChg chg="add del">
          <ac:chgData name="Willem Scheppers" userId="3e149836-09ec-4231-a4b7-d1decdb5a1f9" providerId="ADAL" clId="{4AA85F6C-52A7-4813-8B77-414351F28684}" dt="2023-10-09T21:26:48.557" v="8892" actId="26606"/>
          <ac:spMkLst>
            <pc:docMk/>
            <pc:sldMk cId="2964332880" sldId="292"/>
            <ac:spMk id="21" creationId="{562DFC44-A40C-4573-9230-B3EDB3EC8EEB}"/>
          </ac:spMkLst>
        </pc:spChg>
        <pc:spChg chg="add del">
          <ac:chgData name="Willem Scheppers" userId="3e149836-09ec-4231-a4b7-d1decdb5a1f9" providerId="ADAL" clId="{4AA85F6C-52A7-4813-8B77-414351F28684}" dt="2023-10-09T21:26:48.557" v="8892" actId="26606"/>
          <ac:spMkLst>
            <pc:docMk/>
            <pc:sldMk cId="2964332880" sldId="292"/>
            <ac:spMk id="22" creationId="{15589D35-CF9F-4DE9-A792-8571A09E9BC9}"/>
          </ac:spMkLst>
        </pc:spChg>
        <pc:spChg chg="add del">
          <ac:chgData name="Willem Scheppers" userId="3e149836-09ec-4231-a4b7-d1decdb5a1f9" providerId="ADAL" clId="{4AA85F6C-52A7-4813-8B77-414351F28684}" dt="2023-10-09T21:26:52.320" v="8894" actId="26606"/>
          <ac:spMkLst>
            <pc:docMk/>
            <pc:sldMk cId="2964332880" sldId="292"/>
            <ac:spMk id="25" creationId="{6D1A2CED-DA9B-4CCF-8215-CFC65FE71603}"/>
          </ac:spMkLst>
        </pc:spChg>
        <pc:spChg chg="add del">
          <ac:chgData name="Willem Scheppers" userId="3e149836-09ec-4231-a4b7-d1decdb5a1f9" providerId="ADAL" clId="{4AA85F6C-52A7-4813-8B77-414351F28684}" dt="2023-10-09T21:26:52.320" v="8894" actId="26606"/>
          <ac:spMkLst>
            <pc:docMk/>
            <pc:sldMk cId="2964332880" sldId="292"/>
            <ac:spMk id="26" creationId="{562DFC44-A40C-4573-9230-B3EDB3EC8EEB}"/>
          </ac:spMkLst>
        </pc:spChg>
        <pc:spChg chg="add del">
          <ac:chgData name="Willem Scheppers" userId="3e149836-09ec-4231-a4b7-d1decdb5a1f9" providerId="ADAL" clId="{4AA85F6C-52A7-4813-8B77-414351F28684}" dt="2023-10-09T21:26:52.320" v="8894" actId="26606"/>
          <ac:spMkLst>
            <pc:docMk/>
            <pc:sldMk cId="2964332880" sldId="292"/>
            <ac:spMk id="27" creationId="{15589D35-CF9F-4DE9-A792-8571A09E9BC9}"/>
          </ac:spMkLst>
        </pc:spChg>
        <pc:spChg chg="add del">
          <ac:chgData name="Willem Scheppers" userId="3e149836-09ec-4231-a4b7-d1decdb5a1f9" providerId="ADAL" clId="{4AA85F6C-52A7-4813-8B77-414351F28684}" dt="2023-10-09T21:26:53.768" v="8896" actId="26606"/>
          <ac:spMkLst>
            <pc:docMk/>
            <pc:sldMk cId="2964332880" sldId="292"/>
            <ac:spMk id="30" creationId="{6D1A2CED-DA9B-4CCF-8215-CFC65FE71603}"/>
          </ac:spMkLst>
        </pc:spChg>
        <pc:spChg chg="add del">
          <ac:chgData name="Willem Scheppers" userId="3e149836-09ec-4231-a4b7-d1decdb5a1f9" providerId="ADAL" clId="{4AA85F6C-52A7-4813-8B77-414351F28684}" dt="2023-10-09T21:26:53.768" v="8896" actId="26606"/>
          <ac:spMkLst>
            <pc:docMk/>
            <pc:sldMk cId="2964332880" sldId="292"/>
            <ac:spMk id="31" creationId="{562DFC44-A40C-4573-9230-B3EDB3EC8EEB}"/>
          </ac:spMkLst>
        </pc:spChg>
        <pc:spChg chg="add del">
          <ac:chgData name="Willem Scheppers" userId="3e149836-09ec-4231-a4b7-d1decdb5a1f9" providerId="ADAL" clId="{4AA85F6C-52A7-4813-8B77-414351F28684}" dt="2023-10-09T21:26:53.768" v="8896" actId="26606"/>
          <ac:spMkLst>
            <pc:docMk/>
            <pc:sldMk cId="2964332880" sldId="292"/>
            <ac:spMk id="32" creationId="{15589D35-CF9F-4DE9-A792-8571A09E9BC9}"/>
          </ac:spMkLst>
        </pc:spChg>
        <pc:spChg chg="add del">
          <ac:chgData name="Willem Scheppers" userId="3e149836-09ec-4231-a4b7-d1decdb5a1f9" providerId="ADAL" clId="{4AA85F6C-52A7-4813-8B77-414351F28684}" dt="2023-10-09T21:26:59.703" v="8898" actId="26606"/>
          <ac:spMkLst>
            <pc:docMk/>
            <pc:sldMk cId="2964332880" sldId="292"/>
            <ac:spMk id="35" creationId="{6D1A2CED-DA9B-4CCF-8215-CFC65FE71603}"/>
          </ac:spMkLst>
        </pc:spChg>
        <pc:spChg chg="add del">
          <ac:chgData name="Willem Scheppers" userId="3e149836-09ec-4231-a4b7-d1decdb5a1f9" providerId="ADAL" clId="{4AA85F6C-52A7-4813-8B77-414351F28684}" dt="2023-10-09T21:26:59.703" v="8898" actId="26606"/>
          <ac:spMkLst>
            <pc:docMk/>
            <pc:sldMk cId="2964332880" sldId="292"/>
            <ac:spMk id="36" creationId="{562DFC44-A40C-4573-9230-B3EDB3EC8EEB}"/>
          </ac:spMkLst>
        </pc:spChg>
        <pc:spChg chg="add del">
          <ac:chgData name="Willem Scheppers" userId="3e149836-09ec-4231-a4b7-d1decdb5a1f9" providerId="ADAL" clId="{4AA85F6C-52A7-4813-8B77-414351F28684}" dt="2023-10-09T21:26:59.703" v="8898" actId="26606"/>
          <ac:spMkLst>
            <pc:docMk/>
            <pc:sldMk cId="2964332880" sldId="292"/>
            <ac:spMk id="37" creationId="{15589D35-CF9F-4DE9-A792-8571A09E9BC9}"/>
          </ac:spMkLst>
        </pc:spChg>
        <pc:spChg chg="add del">
          <ac:chgData name="Willem Scheppers" userId="3e149836-09ec-4231-a4b7-d1decdb5a1f9" providerId="ADAL" clId="{4AA85F6C-52A7-4813-8B77-414351F28684}" dt="2023-10-09T21:27:02.242" v="8900" actId="26606"/>
          <ac:spMkLst>
            <pc:docMk/>
            <pc:sldMk cId="2964332880" sldId="292"/>
            <ac:spMk id="40" creationId="{6D1A2CED-DA9B-4CCF-8215-CFC65FE71603}"/>
          </ac:spMkLst>
        </pc:spChg>
        <pc:spChg chg="add del">
          <ac:chgData name="Willem Scheppers" userId="3e149836-09ec-4231-a4b7-d1decdb5a1f9" providerId="ADAL" clId="{4AA85F6C-52A7-4813-8B77-414351F28684}" dt="2023-10-09T21:27:02.242" v="8900" actId="26606"/>
          <ac:spMkLst>
            <pc:docMk/>
            <pc:sldMk cId="2964332880" sldId="292"/>
            <ac:spMk id="41" creationId="{562DFC44-A40C-4573-9230-B3EDB3EC8EEB}"/>
          </ac:spMkLst>
        </pc:spChg>
        <pc:spChg chg="add del">
          <ac:chgData name="Willem Scheppers" userId="3e149836-09ec-4231-a4b7-d1decdb5a1f9" providerId="ADAL" clId="{4AA85F6C-52A7-4813-8B77-414351F28684}" dt="2023-10-09T21:27:02.242" v="8900" actId="26606"/>
          <ac:spMkLst>
            <pc:docMk/>
            <pc:sldMk cId="2964332880" sldId="292"/>
            <ac:spMk id="42" creationId="{15589D35-CF9F-4DE9-A792-8571A09E9BC9}"/>
          </ac:spMkLst>
        </pc:spChg>
        <pc:spChg chg="add">
          <ac:chgData name="Willem Scheppers" userId="3e149836-09ec-4231-a4b7-d1decdb5a1f9" providerId="ADAL" clId="{4AA85F6C-52A7-4813-8B77-414351F28684}" dt="2023-10-09T21:27:02.264" v="8901" actId="26606"/>
          <ac:spMkLst>
            <pc:docMk/>
            <pc:sldMk cId="2964332880" sldId="292"/>
            <ac:spMk id="45" creationId="{7517A47C-B2E5-4B79-8061-D74B1311AF6E}"/>
          </ac:spMkLst>
        </pc:spChg>
        <pc:spChg chg="add">
          <ac:chgData name="Willem Scheppers" userId="3e149836-09ec-4231-a4b7-d1decdb5a1f9" providerId="ADAL" clId="{4AA85F6C-52A7-4813-8B77-414351F28684}" dt="2023-10-09T21:27:02.264" v="8901" actId="26606"/>
          <ac:spMkLst>
            <pc:docMk/>
            <pc:sldMk cId="2964332880" sldId="292"/>
            <ac:spMk id="46" creationId="{C505E780-2083-4CB5-A42A-5E0E2908ECC3}"/>
          </ac:spMkLst>
        </pc:spChg>
        <pc:spChg chg="add">
          <ac:chgData name="Willem Scheppers" userId="3e149836-09ec-4231-a4b7-d1decdb5a1f9" providerId="ADAL" clId="{4AA85F6C-52A7-4813-8B77-414351F28684}" dt="2023-10-09T21:27:02.264" v="8901" actId="26606"/>
          <ac:spMkLst>
            <pc:docMk/>
            <pc:sldMk cId="2964332880" sldId="292"/>
            <ac:spMk id="47" creationId="{D2C0AE1C-0118-41AE-8A10-7CDCBF10E96F}"/>
          </ac:spMkLst>
        </pc:spChg>
        <pc:spChg chg="add">
          <ac:chgData name="Willem Scheppers" userId="3e149836-09ec-4231-a4b7-d1decdb5a1f9" providerId="ADAL" clId="{4AA85F6C-52A7-4813-8B77-414351F28684}" dt="2023-10-09T21:27:02.264" v="8901" actId="26606"/>
          <ac:spMkLst>
            <pc:docMk/>
            <pc:sldMk cId="2964332880" sldId="292"/>
            <ac:spMk id="48" creationId="{463EEC44-1BA3-44ED-81FC-A644B04B2A44}"/>
          </ac:spMkLst>
        </pc:spChg>
        <pc:graphicFrameChg chg="add del">
          <ac:chgData name="Willem Scheppers" userId="3e149836-09ec-4231-a4b7-d1decdb5a1f9" providerId="ADAL" clId="{4AA85F6C-52A7-4813-8B77-414351F28684}" dt="2023-10-09T21:26:42.940" v="8888" actId="26606"/>
          <ac:graphicFrameMkLst>
            <pc:docMk/>
            <pc:sldMk cId="2964332880" sldId="292"/>
            <ac:graphicFrameMk id="5" creationId="{CE3CD510-189E-774A-25AA-DA3F670D668B}"/>
          </ac:graphicFrameMkLst>
        </pc:graphicFrameChg>
        <pc:graphicFrameChg chg="add del">
          <ac:chgData name="Willem Scheppers" userId="3e149836-09ec-4231-a4b7-d1decdb5a1f9" providerId="ADAL" clId="{4AA85F6C-52A7-4813-8B77-414351F28684}" dt="2023-10-09T21:26:47.086" v="8890" actId="26606"/>
          <ac:graphicFrameMkLst>
            <pc:docMk/>
            <pc:sldMk cId="2964332880" sldId="292"/>
            <ac:graphicFrameMk id="18" creationId="{5F7C82A2-C802-F56D-A306-11A9C81883AD}"/>
          </ac:graphicFrameMkLst>
        </pc:graphicFrameChg>
        <pc:graphicFrameChg chg="add del">
          <ac:chgData name="Willem Scheppers" userId="3e149836-09ec-4231-a4b7-d1decdb5a1f9" providerId="ADAL" clId="{4AA85F6C-52A7-4813-8B77-414351F28684}" dt="2023-10-09T21:26:48.557" v="8892" actId="26606"/>
          <ac:graphicFrameMkLst>
            <pc:docMk/>
            <pc:sldMk cId="2964332880" sldId="292"/>
            <ac:graphicFrameMk id="23" creationId="{CE3CD510-189E-774A-25AA-DA3F670D668B}"/>
          </ac:graphicFrameMkLst>
        </pc:graphicFrameChg>
        <pc:graphicFrameChg chg="add del">
          <ac:chgData name="Willem Scheppers" userId="3e149836-09ec-4231-a4b7-d1decdb5a1f9" providerId="ADAL" clId="{4AA85F6C-52A7-4813-8B77-414351F28684}" dt="2023-10-09T21:26:52.320" v="8894" actId="26606"/>
          <ac:graphicFrameMkLst>
            <pc:docMk/>
            <pc:sldMk cId="2964332880" sldId="292"/>
            <ac:graphicFrameMk id="28" creationId="{5F7C82A2-C802-F56D-A306-11A9C81883AD}"/>
          </ac:graphicFrameMkLst>
        </pc:graphicFrameChg>
        <pc:graphicFrameChg chg="add del">
          <ac:chgData name="Willem Scheppers" userId="3e149836-09ec-4231-a4b7-d1decdb5a1f9" providerId="ADAL" clId="{4AA85F6C-52A7-4813-8B77-414351F28684}" dt="2023-10-09T21:26:53.768" v="8896" actId="26606"/>
          <ac:graphicFrameMkLst>
            <pc:docMk/>
            <pc:sldMk cId="2964332880" sldId="292"/>
            <ac:graphicFrameMk id="33" creationId="{CE3CD510-189E-774A-25AA-DA3F670D668B}"/>
          </ac:graphicFrameMkLst>
        </pc:graphicFrameChg>
        <pc:graphicFrameChg chg="add del">
          <ac:chgData name="Willem Scheppers" userId="3e149836-09ec-4231-a4b7-d1decdb5a1f9" providerId="ADAL" clId="{4AA85F6C-52A7-4813-8B77-414351F28684}" dt="2023-10-09T21:26:59.703" v="8898" actId="26606"/>
          <ac:graphicFrameMkLst>
            <pc:docMk/>
            <pc:sldMk cId="2964332880" sldId="292"/>
            <ac:graphicFrameMk id="38" creationId="{5F7C82A2-C802-F56D-A306-11A9C81883AD}"/>
          </ac:graphicFrameMkLst>
        </pc:graphicFrameChg>
        <pc:graphicFrameChg chg="add del">
          <ac:chgData name="Willem Scheppers" userId="3e149836-09ec-4231-a4b7-d1decdb5a1f9" providerId="ADAL" clId="{4AA85F6C-52A7-4813-8B77-414351F28684}" dt="2023-10-09T21:27:02.242" v="8900" actId="26606"/>
          <ac:graphicFrameMkLst>
            <pc:docMk/>
            <pc:sldMk cId="2964332880" sldId="292"/>
            <ac:graphicFrameMk id="43" creationId="{CE3CD510-189E-774A-25AA-DA3F670D668B}"/>
          </ac:graphicFrameMkLst>
        </pc:graphicFrameChg>
        <pc:graphicFrameChg chg="add mod">
          <ac:chgData name="Willem Scheppers" userId="3e149836-09ec-4231-a4b7-d1decdb5a1f9" providerId="ADAL" clId="{4AA85F6C-52A7-4813-8B77-414351F28684}" dt="2023-10-10T06:47:26.904" v="9086" actId="207"/>
          <ac:graphicFrameMkLst>
            <pc:docMk/>
            <pc:sldMk cId="2964332880" sldId="292"/>
            <ac:graphicFrameMk id="49" creationId="{13858DCC-A5B8-5306-C34A-C89E8476A06E}"/>
          </ac:graphicFrameMkLst>
        </pc:graphicFrameChg>
      </pc:sldChg>
      <pc:sldChg chg="addSp delSp modSp new del mod setBg">
        <pc:chgData name="Willem Scheppers" userId="3e149836-09ec-4231-a4b7-d1decdb5a1f9" providerId="ADAL" clId="{4AA85F6C-52A7-4813-8B77-414351F28684}" dt="2023-10-10T06:35:16.224" v="9078" actId="2696"/>
        <pc:sldMkLst>
          <pc:docMk/>
          <pc:sldMk cId="3865153943" sldId="293"/>
        </pc:sldMkLst>
        <pc:spChg chg="mod">
          <ac:chgData name="Willem Scheppers" userId="3e149836-09ec-4231-a4b7-d1decdb5a1f9" providerId="ADAL" clId="{4AA85F6C-52A7-4813-8B77-414351F28684}" dt="2023-10-09T21:25:25.557" v="8886" actId="26606"/>
          <ac:spMkLst>
            <pc:docMk/>
            <pc:sldMk cId="3865153943" sldId="293"/>
            <ac:spMk id="2" creationId="{01CBA698-E06A-B805-39E4-334F1DFF38D4}"/>
          </ac:spMkLst>
        </pc:spChg>
        <pc:spChg chg="del mod">
          <ac:chgData name="Willem Scheppers" userId="3e149836-09ec-4231-a4b7-d1decdb5a1f9" providerId="ADAL" clId="{4AA85F6C-52A7-4813-8B77-414351F28684}" dt="2023-10-09T21:25:25.557" v="8886" actId="26606"/>
          <ac:spMkLst>
            <pc:docMk/>
            <pc:sldMk cId="3865153943" sldId="293"/>
            <ac:spMk id="3" creationId="{37114B82-788A-26E4-10ED-5B5F7D8DC544}"/>
          </ac:spMkLst>
        </pc:spChg>
        <pc:spChg chg="add">
          <ac:chgData name="Willem Scheppers" userId="3e149836-09ec-4231-a4b7-d1decdb5a1f9" providerId="ADAL" clId="{4AA85F6C-52A7-4813-8B77-414351F28684}" dt="2023-10-09T21:25:25.557" v="8886" actId="26606"/>
          <ac:spMkLst>
            <pc:docMk/>
            <pc:sldMk cId="3865153943" sldId="293"/>
            <ac:spMk id="9" creationId="{6D1A2CED-DA9B-4CCF-8215-CFC65FE71603}"/>
          </ac:spMkLst>
        </pc:spChg>
        <pc:spChg chg="add del">
          <ac:chgData name="Willem Scheppers" userId="3e149836-09ec-4231-a4b7-d1decdb5a1f9" providerId="ADAL" clId="{4AA85F6C-52A7-4813-8B77-414351F28684}" dt="2023-10-09T21:24:55.233" v="8876" actId="26606"/>
          <ac:spMkLst>
            <pc:docMk/>
            <pc:sldMk cId="3865153943" sldId="293"/>
            <ac:spMk id="10" creationId="{245A9F99-D9B1-4094-A2E2-B90AC1DB7B9C}"/>
          </ac:spMkLst>
        </pc:spChg>
        <pc:spChg chg="add">
          <ac:chgData name="Willem Scheppers" userId="3e149836-09ec-4231-a4b7-d1decdb5a1f9" providerId="ADAL" clId="{4AA85F6C-52A7-4813-8B77-414351F28684}" dt="2023-10-09T21:25:25.557" v="8886" actId="26606"/>
          <ac:spMkLst>
            <pc:docMk/>
            <pc:sldMk cId="3865153943" sldId="293"/>
            <ac:spMk id="11" creationId="{562DFC44-A40C-4573-9230-B3EDB3EC8EEB}"/>
          </ac:spMkLst>
        </pc:spChg>
        <pc:spChg chg="add del">
          <ac:chgData name="Willem Scheppers" userId="3e149836-09ec-4231-a4b7-d1decdb5a1f9" providerId="ADAL" clId="{4AA85F6C-52A7-4813-8B77-414351F28684}" dt="2023-10-09T21:24:55.233" v="8876" actId="26606"/>
          <ac:spMkLst>
            <pc:docMk/>
            <pc:sldMk cId="3865153943" sldId="293"/>
            <ac:spMk id="12" creationId="{B7FAF607-473A-4A43-A23D-BBFF5C4117BB}"/>
          </ac:spMkLst>
        </pc:spChg>
        <pc:spChg chg="add">
          <ac:chgData name="Willem Scheppers" userId="3e149836-09ec-4231-a4b7-d1decdb5a1f9" providerId="ADAL" clId="{4AA85F6C-52A7-4813-8B77-414351F28684}" dt="2023-10-09T21:25:25.557" v="8886" actId="26606"/>
          <ac:spMkLst>
            <pc:docMk/>
            <pc:sldMk cId="3865153943" sldId="293"/>
            <ac:spMk id="13" creationId="{15589D35-CF9F-4DE9-A792-8571A09E9BC9}"/>
          </ac:spMkLst>
        </pc:spChg>
        <pc:spChg chg="add del">
          <ac:chgData name="Willem Scheppers" userId="3e149836-09ec-4231-a4b7-d1decdb5a1f9" providerId="ADAL" clId="{4AA85F6C-52A7-4813-8B77-414351F28684}" dt="2023-10-09T21:25:01.640" v="8878" actId="26606"/>
          <ac:spMkLst>
            <pc:docMk/>
            <pc:sldMk cId="3865153943" sldId="293"/>
            <ac:spMk id="19" creationId="{245A9F99-D9B1-4094-A2E2-B90AC1DB7B9C}"/>
          </ac:spMkLst>
        </pc:spChg>
        <pc:spChg chg="add del">
          <ac:chgData name="Willem Scheppers" userId="3e149836-09ec-4231-a4b7-d1decdb5a1f9" providerId="ADAL" clId="{4AA85F6C-52A7-4813-8B77-414351F28684}" dt="2023-10-09T21:25:01.640" v="8878" actId="26606"/>
          <ac:spMkLst>
            <pc:docMk/>
            <pc:sldMk cId="3865153943" sldId="293"/>
            <ac:spMk id="20" creationId="{B7FAF607-473A-4A43-A23D-BBFF5C4117BB}"/>
          </ac:spMkLst>
        </pc:spChg>
        <pc:grpChg chg="add del">
          <ac:chgData name="Willem Scheppers" userId="3e149836-09ec-4231-a4b7-d1decdb5a1f9" providerId="ADAL" clId="{4AA85F6C-52A7-4813-8B77-414351F28684}" dt="2023-10-09T21:24:55.233" v="8876" actId="26606"/>
          <ac:grpSpMkLst>
            <pc:docMk/>
            <pc:sldMk cId="3865153943" sldId="293"/>
            <ac:grpSpMk id="14" creationId="{C5F6476F-D303-44D3-B30F-1BA348F0F64A}"/>
          </ac:grpSpMkLst>
        </pc:grpChg>
        <pc:grpChg chg="add del">
          <ac:chgData name="Willem Scheppers" userId="3e149836-09ec-4231-a4b7-d1decdb5a1f9" providerId="ADAL" clId="{4AA85F6C-52A7-4813-8B77-414351F28684}" dt="2023-10-09T21:25:01.640" v="8878" actId="26606"/>
          <ac:grpSpMkLst>
            <pc:docMk/>
            <pc:sldMk cId="3865153943" sldId="293"/>
            <ac:grpSpMk id="22" creationId="{C5F6476F-D303-44D3-B30F-1BA348F0F64A}"/>
          </ac:grpSpMkLst>
        </pc:grpChg>
        <pc:graphicFrameChg chg="add mod">
          <ac:chgData name="Willem Scheppers" userId="3e149836-09ec-4231-a4b7-d1decdb5a1f9" providerId="ADAL" clId="{4AA85F6C-52A7-4813-8B77-414351F28684}" dt="2023-10-09T21:28:08.240" v="8905" actId="20577"/>
          <ac:graphicFrameMkLst>
            <pc:docMk/>
            <pc:sldMk cId="3865153943" sldId="293"/>
            <ac:graphicFrameMk id="5" creationId="{35850F31-C6FC-7242-4E2C-C9E1CF0BA7E2}"/>
          </ac:graphicFrameMkLst>
        </pc:graphicFrameChg>
        <pc:picChg chg="add del">
          <ac:chgData name="Willem Scheppers" userId="3e149836-09ec-4231-a4b7-d1decdb5a1f9" providerId="ADAL" clId="{4AA85F6C-52A7-4813-8B77-414351F28684}" dt="2023-10-09T21:24:55.233" v="8876" actId="26606"/>
          <ac:picMkLst>
            <pc:docMk/>
            <pc:sldMk cId="3865153943" sldId="293"/>
            <ac:picMk id="7" creationId="{C6373E82-9403-66B4-FC01-82F6575C9AA8}"/>
          </ac:picMkLst>
        </pc:picChg>
        <pc:picChg chg="add del">
          <ac:chgData name="Willem Scheppers" userId="3e149836-09ec-4231-a4b7-d1decdb5a1f9" providerId="ADAL" clId="{4AA85F6C-52A7-4813-8B77-414351F28684}" dt="2023-10-09T21:25:01.640" v="8878" actId="26606"/>
          <ac:picMkLst>
            <pc:docMk/>
            <pc:sldMk cId="3865153943" sldId="293"/>
            <ac:picMk id="21" creationId="{362B0A5E-60D5-FFDD-268A-DAEBFAC0278C}"/>
          </ac:picMkLst>
        </pc:picChg>
      </pc:sldChg>
      <pc:sldChg chg="addSp delSp modSp new del mod setBg modShow">
        <pc:chgData name="Willem Scheppers" userId="3e149836-09ec-4231-a4b7-d1decdb5a1f9" providerId="ADAL" clId="{4AA85F6C-52A7-4813-8B77-414351F28684}" dt="2023-10-10T12:21:48.136" v="10641" actId="47"/>
        <pc:sldMkLst>
          <pc:docMk/>
          <pc:sldMk cId="1530268911" sldId="294"/>
        </pc:sldMkLst>
        <pc:spChg chg="mod">
          <ac:chgData name="Willem Scheppers" userId="3e149836-09ec-4231-a4b7-d1decdb5a1f9" providerId="ADAL" clId="{4AA85F6C-52A7-4813-8B77-414351F28684}" dt="2023-10-10T06:32:53.174" v="9066" actId="26606"/>
          <ac:spMkLst>
            <pc:docMk/>
            <pc:sldMk cId="1530268911" sldId="294"/>
            <ac:spMk id="2" creationId="{C5BD6906-37AF-F66F-BEB2-8745D6A464B0}"/>
          </ac:spMkLst>
        </pc:spChg>
        <pc:spChg chg="del mod">
          <ac:chgData name="Willem Scheppers" userId="3e149836-09ec-4231-a4b7-d1decdb5a1f9" providerId="ADAL" clId="{4AA85F6C-52A7-4813-8B77-414351F28684}" dt="2023-10-10T06:25:16.931" v="9057" actId="26606"/>
          <ac:spMkLst>
            <pc:docMk/>
            <pc:sldMk cId="1530268911" sldId="294"/>
            <ac:spMk id="3" creationId="{0D0387FF-89F8-6960-3716-C26B44F6330A}"/>
          </ac:spMkLst>
        </pc:spChg>
        <pc:spChg chg="add del mod">
          <ac:chgData name="Willem Scheppers" userId="3e149836-09ec-4231-a4b7-d1decdb5a1f9" providerId="ADAL" clId="{4AA85F6C-52A7-4813-8B77-414351F28684}" dt="2023-10-10T06:34:25.302" v="9074" actId="478"/>
          <ac:spMkLst>
            <pc:docMk/>
            <pc:sldMk cId="1530268911" sldId="294"/>
            <ac:spMk id="7" creationId="{9CF8BA36-68A2-32B3-BFA5-E490D49BB9C6}"/>
          </ac:spMkLst>
        </pc:spChg>
        <pc:spChg chg="add del">
          <ac:chgData name="Willem Scheppers" userId="3e149836-09ec-4231-a4b7-d1decdb5a1f9" providerId="ADAL" clId="{4AA85F6C-52A7-4813-8B77-414351F28684}" dt="2023-10-10T06:32:53.174" v="9066" actId="26606"/>
          <ac:spMkLst>
            <pc:docMk/>
            <pc:sldMk cId="1530268911" sldId="294"/>
            <ac:spMk id="9" creationId="{89A320C9-9735-4D13-8279-C1C674841392}"/>
          </ac:spMkLst>
        </pc:spChg>
        <pc:spChg chg="add del">
          <ac:chgData name="Willem Scheppers" userId="3e149836-09ec-4231-a4b7-d1decdb5a1f9" providerId="ADAL" clId="{4AA85F6C-52A7-4813-8B77-414351F28684}" dt="2023-10-10T06:32:53.174" v="9066" actId="26606"/>
          <ac:spMkLst>
            <pc:docMk/>
            <pc:sldMk cId="1530268911" sldId="294"/>
            <ac:spMk id="11" creationId="{92544CF4-9B52-4A7B-A4B3-88C72729B77D}"/>
          </ac:spMkLst>
        </pc:spChg>
        <pc:spChg chg="add del">
          <ac:chgData name="Willem Scheppers" userId="3e149836-09ec-4231-a4b7-d1decdb5a1f9" providerId="ADAL" clId="{4AA85F6C-52A7-4813-8B77-414351F28684}" dt="2023-10-10T06:32:53.174" v="9066" actId="26606"/>
          <ac:spMkLst>
            <pc:docMk/>
            <pc:sldMk cId="1530268911" sldId="294"/>
            <ac:spMk id="13" creationId="{E75862C5-5C00-4421-BC7B-9B7B86DBC80D}"/>
          </ac:spMkLst>
        </pc:spChg>
        <pc:spChg chg="add del">
          <ac:chgData name="Willem Scheppers" userId="3e149836-09ec-4231-a4b7-d1decdb5a1f9" providerId="ADAL" clId="{4AA85F6C-52A7-4813-8B77-414351F28684}" dt="2023-10-10T06:32:53.174" v="9066" actId="26606"/>
          <ac:spMkLst>
            <pc:docMk/>
            <pc:sldMk cId="1530268911" sldId="294"/>
            <ac:spMk id="15" creationId="{089440EF-9BE9-4AE9-8C28-00B02296CDB6}"/>
          </ac:spMkLst>
        </pc:spChg>
        <pc:spChg chg="add">
          <ac:chgData name="Willem Scheppers" userId="3e149836-09ec-4231-a4b7-d1decdb5a1f9" providerId="ADAL" clId="{4AA85F6C-52A7-4813-8B77-414351F28684}" dt="2023-10-10T06:32:53.174" v="9066" actId="26606"/>
          <ac:spMkLst>
            <pc:docMk/>
            <pc:sldMk cId="1530268911" sldId="294"/>
            <ac:spMk id="17" creationId="{6D1A2CED-DA9B-4CCF-8215-CFC65FE71603}"/>
          </ac:spMkLst>
        </pc:spChg>
        <pc:spChg chg="add">
          <ac:chgData name="Willem Scheppers" userId="3e149836-09ec-4231-a4b7-d1decdb5a1f9" providerId="ADAL" clId="{4AA85F6C-52A7-4813-8B77-414351F28684}" dt="2023-10-10T06:32:53.174" v="9066" actId="26606"/>
          <ac:spMkLst>
            <pc:docMk/>
            <pc:sldMk cId="1530268911" sldId="294"/>
            <ac:spMk id="18" creationId="{562DFC44-A40C-4573-9230-B3EDB3EC8EEB}"/>
          </ac:spMkLst>
        </pc:spChg>
        <pc:spChg chg="add">
          <ac:chgData name="Willem Scheppers" userId="3e149836-09ec-4231-a4b7-d1decdb5a1f9" providerId="ADAL" clId="{4AA85F6C-52A7-4813-8B77-414351F28684}" dt="2023-10-10T06:32:53.174" v="9066" actId="26606"/>
          <ac:spMkLst>
            <pc:docMk/>
            <pc:sldMk cId="1530268911" sldId="294"/>
            <ac:spMk id="19" creationId="{15589D35-CF9F-4DE9-A792-8571A09E9BC9}"/>
          </ac:spMkLst>
        </pc:spChg>
        <pc:spChg chg="add del">
          <ac:chgData name="Willem Scheppers" userId="3e149836-09ec-4231-a4b7-d1decdb5a1f9" providerId="ADAL" clId="{4AA85F6C-52A7-4813-8B77-414351F28684}" dt="2023-10-10T06:32:44.282" v="9064" actId="26606"/>
          <ac:spMkLst>
            <pc:docMk/>
            <pc:sldMk cId="1530268911" sldId="294"/>
            <ac:spMk id="20" creationId="{6D1A2CED-DA9B-4CCF-8215-CFC65FE71603}"/>
          </ac:spMkLst>
        </pc:spChg>
        <pc:spChg chg="add del">
          <ac:chgData name="Willem Scheppers" userId="3e149836-09ec-4231-a4b7-d1decdb5a1f9" providerId="ADAL" clId="{4AA85F6C-52A7-4813-8B77-414351F28684}" dt="2023-10-10T06:32:44.282" v="9064" actId="26606"/>
          <ac:spMkLst>
            <pc:docMk/>
            <pc:sldMk cId="1530268911" sldId="294"/>
            <ac:spMk id="22" creationId="{562DFC44-A40C-4573-9230-B3EDB3EC8EEB}"/>
          </ac:spMkLst>
        </pc:spChg>
        <pc:spChg chg="add del">
          <ac:chgData name="Willem Scheppers" userId="3e149836-09ec-4231-a4b7-d1decdb5a1f9" providerId="ADAL" clId="{4AA85F6C-52A7-4813-8B77-414351F28684}" dt="2023-10-10T06:32:44.282" v="9064" actId="26606"/>
          <ac:spMkLst>
            <pc:docMk/>
            <pc:sldMk cId="1530268911" sldId="294"/>
            <ac:spMk id="24" creationId="{15589D35-CF9F-4DE9-A792-8571A09E9BC9}"/>
          </ac:spMkLst>
        </pc:spChg>
        <pc:graphicFrameChg chg="add mod">
          <ac:chgData name="Willem Scheppers" userId="3e149836-09ec-4231-a4b7-d1decdb5a1f9" providerId="ADAL" clId="{4AA85F6C-52A7-4813-8B77-414351F28684}" dt="2023-10-10T07:40:22.502" v="9331" actId="20577"/>
          <ac:graphicFrameMkLst>
            <pc:docMk/>
            <pc:sldMk cId="1530268911" sldId="294"/>
            <ac:graphicFrameMk id="4" creationId="{0CC012C7-83EF-B9E8-1B82-14B4BBA503FE}"/>
          </ac:graphicFrameMkLst>
        </pc:graphicFrameChg>
        <pc:graphicFrameChg chg="add del mod modGraphic">
          <ac:chgData name="Willem Scheppers" userId="3e149836-09ec-4231-a4b7-d1decdb5a1f9" providerId="ADAL" clId="{4AA85F6C-52A7-4813-8B77-414351F28684}" dt="2023-10-10T06:34:22.761" v="9073" actId="478"/>
          <ac:graphicFrameMkLst>
            <pc:docMk/>
            <pc:sldMk cId="1530268911" sldId="294"/>
            <ac:graphicFrameMk id="5" creationId="{1DE45B18-70D8-9D2D-15D9-DC8D656CB907}"/>
          </ac:graphicFrameMkLst>
        </pc:graphicFrameChg>
      </pc:sldChg>
      <pc:sldChg chg="modSp add modNotesTx">
        <pc:chgData name="Willem Scheppers" userId="3e149836-09ec-4231-a4b7-d1decdb5a1f9" providerId="ADAL" clId="{4AA85F6C-52A7-4813-8B77-414351F28684}" dt="2023-10-10T07:55:58.090" v="9635" actId="113"/>
        <pc:sldMkLst>
          <pc:docMk/>
          <pc:sldMk cId="2923428706" sldId="295"/>
        </pc:sldMkLst>
        <pc:graphicFrameChg chg="mod">
          <ac:chgData name="Willem Scheppers" userId="3e149836-09ec-4231-a4b7-d1decdb5a1f9" providerId="ADAL" clId="{4AA85F6C-52A7-4813-8B77-414351F28684}" dt="2023-10-10T07:39:27.568" v="9330" actId="20577"/>
          <ac:graphicFrameMkLst>
            <pc:docMk/>
            <pc:sldMk cId="2923428706" sldId="295"/>
            <ac:graphicFrameMk id="4" creationId="{0CC012C7-83EF-B9E8-1B82-14B4BBA503FE}"/>
          </ac:graphicFrameMkLst>
        </pc:graphicFrameChg>
      </pc:sldChg>
      <pc:sldChg chg="add del">
        <pc:chgData name="Willem Scheppers" userId="3e149836-09ec-4231-a4b7-d1decdb5a1f9" providerId="ADAL" clId="{4AA85F6C-52A7-4813-8B77-414351F28684}" dt="2023-10-10T06:34:40.397" v="9076" actId="2696"/>
        <pc:sldMkLst>
          <pc:docMk/>
          <pc:sldMk cId="4126219962" sldId="295"/>
        </pc:sldMkLst>
      </pc:sldChg>
      <pc:sldChg chg="addSp delSp modSp new del mod setBg setClrOvrMap modNotesTx">
        <pc:chgData name="Willem Scheppers" userId="3e149836-09ec-4231-a4b7-d1decdb5a1f9" providerId="ADAL" clId="{4AA85F6C-52A7-4813-8B77-414351F28684}" dt="2023-10-10T20:36:23.907" v="11662" actId="47"/>
        <pc:sldMkLst>
          <pc:docMk/>
          <pc:sldMk cId="460920607" sldId="296"/>
        </pc:sldMkLst>
        <pc:spChg chg="mod">
          <ac:chgData name="Willem Scheppers" userId="3e149836-09ec-4231-a4b7-d1decdb5a1f9" providerId="ADAL" clId="{4AA85F6C-52A7-4813-8B77-414351F28684}" dt="2023-10-10T20:34:43.922" v="11644" actId="26606"/>
          <ac:spMkLst>
            <pc:docMk/>
            <pc:sldMk cId="460920607" sldId="296"/>
            <ac:spMk id="2" creationId="{0533904A-CA83-D950-294F-6F61DA3D47F1}"/>
          </ac:spMkLst>
        </pc:spChg>
        <pc:spChg chg="add del mod">
          <ac:chgData name="Willem Scheppers" userId="3e149836-09ec-4231-a4b7-d1decdb5a1f9" providerId="ADAL" clId="{4AA85F6C-52A7-4813-8B77-414351F28684}" dt="2023-10-10T20:34:43.922" v="11644" actId="26606"/>
          <ac:spMkLst>
            <pc:docMk/>
            <pc:sldMk cId="460920607" sldId="296"/>
            <ac:spMk id="3" creationId="{7A025A40-28D6-2EBE-F595-2007E8A6FA85}"/>
          </ac:spMkLst>
        </pc:spChg>
        <pc:spChg chg="add mod">
          <ac:chgData name="Willem Scheppers" userId="3e149836-09ec-4231-a4b7-d1decdb5a1f9" providerId="ADAL" clId="{4AA85F6C-52A7-4813-8B77-414351F28684}" dt="2023-10-10T20:34:43.922" v="11644" actId="26606"/>
          <ac:spMkLst>
            <pc:docMk/>
            <pc:sldMk cId="460920607" sldId="296"/>
            <ac:spMk id="4" creationId="{7F9C933E-C051-84B2-62CA-8B9EB4E96E85}"/>
          </ac:spMkLst>
        </pc:spChg>
        <pc:spChg chg="add del">
          <ac:chgData name="Willem Scheppers" userId="3e149836-09ec-4231-a4b7-d1decdb5a1f9" providerId="ADAL" clId="{4AA85F6C-52A7-4813-8B77-414351F28684}" dt="2023-10-10T08:36:07.232" v="10053" actId="26606"/>
          <ac:spMkLst>
            <pc:docMk/>
            <pc:sldMk cId="460920607" sldId="296"/>
            <ac:spMk id="6" creationId="{A3EFF7B1-6CB7-47D1-AD37-B870CA2B2151}"/>
          </ac:spMkLst>
        </pc:spChg>
        <pc:spChg chg="add del">
          <ac:chgData name="Willem Scheppers" userId="3e149836-09ec-4231-a4b7-d1decdb5a1f9" providerId="ADAL" clId="{4AA85F6C-52A7-4813-8B77-414351F28684}" dt="2023-10-10T08:36:07.232" v="10053" actId="26606"/>
          <ac:spMkLst>
            <pc:docMk/>
            <pc:sldMk cId="460920607" sldId="296"/>
            <ac:spMk id="8" creationId="{7FA2962B-21B6-4689-A95D-A8FF6ADE47F1}"/>
          </ac:spMkLst>
        </pc:spChg>
        <pc:spChg chg="add del">
          <ac:chgData name="Willem Scheppers" userId="3e149836-09ec-4231-a4b7-d1decdb5a1f9" providerId="ADAL" clId="{4AA85F6C-52A7-4813-8B77-414351F28684}" dt="2023-10-10T08:35:08.160" v="10046" actId="26606"/>
          <ac:spMkLst>
            <pc:docMk/>
            <pc:sldMk cId="460920607" sldId="296"/>
            <ac:spMk id="9" creationId="{2E442304-DDBD-4F7B-8017-36BCC863FB40}"/>
          </ac:spMkLst>
        </pc:spChg>
        <pc:spChg chg="add del">
          <ac:chgData name="Willem Scheppers" userId="3e149836-09ec-4231-a4b7-d1decdb5a1f9" providerId="ADAL" clId="{4AA85F6C-52A7-4813-8B77-414351F28684}" dt="2023-10-10T08:35:08.160" v="10046" actId="26606"/>
          <ac:spMkLst>
            <pc:docMk/>
            <pc:sldMk cId="460920607" sldId="296"/>
            <ac:spMk id="11" creationId="{5E107275-3853-46FD-A241-DE4355A42675}"/>
          </ac:spMkLst>
        </pc:spChg>
        <pc:spChg chg="add del">
          <ac:chgData name="Willem Scheppers" userId="3e149836-09ec-4231-a4b7-d1decdb5a1f9" providerId="ADAL" clId="{4AA85F6C-52A7-4813-8B77-414351F28684}" dt="2023-10-10T20:34:43.922" v="11644" actId="26606"/>
          <ac:spMkLst>
            <pc:docMk/>
            <pc:sldMk cId="460920607" sldId="296"/>
            <ac:spMk id="12" creationId="{5C2E53F0-AD54-4A55-99A0-EC896CE3C233}"/>
          </ac:spMkLst>
        </pc:spChg>
        <pc:spChg chg="add del">
          <ac:chgData name="Willem Scheppers" userId="3e149836-09ec-4231-a4b7-d1decdb5a1f9" providerId="ADAL" clId="{4AA85F6C-52A7-4813-8B77-414351F28684}" dt="2023-10-10T20:34:43.922" v="11644" actId="26606"/>
          <ac:spMkLst>
            <pc:docMk/>
            <pc:sldMk cId="460920607" sldId="296"/>
            <ac:spMk id="14" creationId="{D15F19F8-85EE-477A-ACBA-4B6D069780E5}"/>
          </ac:spMkLst>
        </pc:spChg>
        <pc:spChg chg="add del">
          <ac:chgData name="Willem Scheppers" userId="3e149836-09ec-4231-a4b7-d1decdb5a1f9" providerId="ADAL" clId="{4AA85F6C-52A7-4813-8B77-414351F28684}" dt="2023-10-10T20:34:43.922" v="11644" actId="26606"/>
          <ac:spMkLst>
            <pc:docMk/>
            <pc:sldMk cId="460920607" sldId="296"/>
            <ac:spMk id="15" creationId="{5ACC6BB2-28F8-4405-829D-0562733BEE7A}"/>
          </ac:spMkLst>
        </pc:spChg>
        <pc:spChg chg="add del">
          <ac:chgData name="Willem Scheppers" userId="3e149836-09ec-4231-a4b7-d1decdb5a1f9" providerId="ADAL" clId="{4AA85F6C-52A7-4813-8B77-414351F28684}" dt="2023-10-10T20:34:43.922" v="11644" actId="26606"/>
          <ac:spMkLst>
            <pc:docMk/>
            <pc:sldMk cId="460920607" sldId="296"/>
            <ac:spMk id="16" creationId="{92C3387C-D24F-4737-8A37-1DC5CFF09CFA}"/>
          </ac:spMkLst>
        </pc:spChg>
        <pc:spChg chg="add del">
          <ac:chgData name="Willem Scheppers" userId="3e149836-09ec-4231-a4b7-d1decdb5a1f9" providerId="ADAL" clId="{4AA85F6C-52A7-4813-8B77-414351F28684}" dt="2023-10-10T08:36:07.232" v="10053" actId="26606"/>
          <ac:spMkLst>
            <pc:docMk/>
            <pc:sldMk cId="460920607" sldId="296"/>
            <ac:spMk id="27" creationId="{A00D2CE1-35C1-46E6-BD59-CEE668BD90F4}"/>
          </ac:spMkLst>
        </pc:spChg>
        <pc:spChg chg="add del">
          <ac:chgData name="Willem Scheppers" userId="3e149836-09ec-4231-a4b7-d1decdb5a1f9" providerId="ADAL" clId="{4AA85F6C-52A7-4813-8B77-414351F28684}" dt="2023-10-10T08:36:07.232" v="10053" actId="26606"/>
          <ac:spMkLst>
            <pc:docMk/>
            <pc:sldMk cId="460920607" sldId="296"/>
            <ac:spMk id="35" creationId="{E18403B7-F2C7-4C07-8522-21C31910902C}"/>
          </ac:spMkLst>
        </pc:spChg>
        <pc:grpChg chg="add del">
          <ac:chgData name="Willem Scheppers" userId="3e149836-09ec-4231-a4b7-d1decdb5a1f9" providerId="ADAL" clId="{4AA85F6C-52A7-4813-8B77-414351F28684}" dt="2023-10-10T08:36:07.232" v="10053" actId="26606"/>
          <ac:grpSpMkLst>
            <pc:docMk/>
            <pc:sldMk cId="460920607" sldId="296"/>
            <ac:grpSpMk id="13" creationId="{A745280D-ED36-41FE-8EB1-CE597C99CFE8}"/>
          </ac:grpSpMkLst>
        </pc:grpChg>
        <pc:grpChg chg="add del">
          <ac:chgData name="Willem Scheppers" userId="3e149836-09ec-4231-a4b7-d1decdb5a1f9" providerId="ADAL" clId="{4AA85F6C-52A7-4813-8B77-414351F28684}" dt="2023-10-10T08:36:07.232" v="10053" actId="26606"/>
          <ac:grpSpMkLst>
            <pc:docMk/>
            <pc:sldMk cId="460920607" sldId="296"/>
            <ac:grpSpMk id="19" creationId="{80E95A5C-1E97-41C3-9DEC-245FF6DEBF1F}"/>
          </ac:grpSpMkLst>
        </pc:grpChg>
        <pc:grpChg chg="add del">
          <ac:chgData name="Willem Scheppers" userId="3e149836-09ec-4231-a4b7-d1decdb5a1f9" providerId="ADAL" clId="{4AA85F6C-52A7-4813-8B77-414351F28684}" dt="2023-10-10T08:36:07.232" v="10053" actId="26606"/>
          <ac:grpSpMkLst>
            <pc:docMk/>
            <pc:sldMk cId="460920607" sldId="296"/>
            <ac:grpSpMk id="29" creationId="{A58DCE86-9AE1-46D1-96D6-04B8B3EDF6FA}"/>
          </ac:grpSpMkLst>
        </pc:grpChg>
        <pc:grpChg chg="add del">
          <ac:chgData name="Willem Scheppers" userId="3e149836-09ec-4231-a4b7-d1decdb5a1f9" providerId="ADAL" clId="{4AA85F6C-52A7-4813-8B77-414351F28684}" dt="2023-10-10T08:36:07.232" v="10053" actId="26606"/>
          <ac:grpSpMkLst>
            <pc:docMk/>
            <pc:sldMk cId="460920607" sldId="296"/>
            <ac:grpSpMk id="37" creationId="{23B58CC6-A99E-43AF-A467-256F19287FB8}"/>
          </ac:grpSpMkLst>
        </pc:grpChg>
        <pc:graphicFrameChg chg="add del">
          <ac:chgData name="Willem Scheppers" userId="3e149836-09ec-4231-a4b7-d1decdb5a1f9" providerId="ADAL" clId="{4AA85F6C-52A7-4813-8B77-414351F28684}" dt="2023-10-10T08:34:53.721" v="10044" actId="26606"/>
          <ac:graphicFrameMkLst>
            <pc:docMk/>
            <pc:sldMk cId="460920607" sldId="296"/>
            <ac:graphicFrameMk id="5" creationId="{A0C441BE-1BE7-6369-7D97-2D9CA6794D07}"/>
          </ac:graphicFrameMkLst>
        </pc:graphicFrameChg>
        <pc:graphicFrameChg chg="add del">
          <ac:chgData name="Willem Scheppers" userId="3e149836-09ec-4231-a4b7-d1decdb5a1f9" providerId="ADAL" clId="{4AA85F6C-52A7-4813-8B77-414351F28684}" dt="2023-10-10T08:35:08.160" v="10046" actId="26606"/>
          <ac:graphicFrameMkLst>
            <pc:docMk/>
            <pc:sldMk cId="460920607" sldId="296"/>
            <ac:graphicFrameMk id="7" creationId="{4764DC31-A080-36A9-0464-20E01A19E72A}"/>
          </ac:graphicFrameMkLst>
        </pc:graphicFrameChg>
        <pc:graphicFrameChg chg="add del">
          <ac:chgData name="Willem Scheppers" userId="3e149836-09ec-4231-a4b7-d1decdb5a1f9" providerId="ADAL" clId="{4AA85F6C-52A7-4813-8B77-414351F28684}" dt="2023-10-10T08:36:07.232" v="10053" actId="26606"/>
          <ac:graphicFrameMkLst>
            <pc:docMk/>
            <pc:sldMk cId="460920607" sldId="296"/>
            <ac:graphicFrameMk id="10" creationId="{AACC2D98-282B-0533-B2B2-B7AE6326CF37}"/>
          </ac:graphicFrameMkLst>
        </pc:graphicFrameChg>
      </pc:sldChg>
      <pc:sldChg chg="addSp delSp modSp new mod setBg addCm delCm modNotesTx">
        <pc:chgData name="Willem Scheppers" userId="3e149836-09ec-4231-a4b7-d1decdb5a1f9" providerId="ADAL" clId="{4AA85F6C-52A7-4813-8B77-414351F28684}" dt="2023-10-11T07:25:44.662" v="13037" actId="20577"/>
        <pc:sldMkLst>
          <pc:docMk/>
          <pc:sldMk cId="1344954767" sldId="297"/>
        </pc:sldMkLst>
        <pc:spChg chg="mod">
          <ac:chgData name="Willem Scheppers" userId="3e149836-09ec-4231-a4b7-d1decdb5a1f9" providerId="ADAL" clId="{4AA85F6C-52A7-4813-8B77-414351F28684}" dt="2023-10-10T20:35:07.634" v="11648" actId="26606"/>
          <ac:spMkLst>
            <pc:docMk/>
            <pc:sldMk cId="1344954767" sldId="297"/>
            <ac:spMk id="2" creationId="{B8B954A1-2BB3-2B6F-CE5B-A0E116BC415E}"/>
          </ac:spMkLst>
        </pc:spChg>
        <pc:spChg chg="mod">
          <ac:chgData name="Willem Scheppers" userId="3e149836-09ec-4231-a4b7-d1decdb5a1f9" providerId="ADAL" clId="{4AA85F6C-52A7-4813-8B77-414351F28684}" dt="2023-10-10T20:35:07.634" v="11648" actId="26606"/>
          <ac:spMkLst>
            <pc:docMk/>
            <pc:sldMk cId="1344954767" sldId="297"/>
            <ac:spMk id="3" creationId="{3ABA1503-3159-C18D-DE5E-C28200992EE5}"/>
          </ac:spMkLst>
        </pc:spChg>
        <pc:spChg chg="add del mod">
          <ac:chgData name="Willem Scheppers" userId="3e149836-09ec-4231-a4b7-d1decdb5a1f9" providerId="ADAL" clId="{4AA85F6C-52A7-4813-8B77-414351F28684}" dt="2023-10-10T20:33:29.540" v="11639" actId="478"/>
          <ac:spMkLst>
            <pc:docMk/>
            <pc:sldMk cId="1344954767" sldId="297"/>
            <ac:spMk id="4" creationId="{E277EE0B-6EC7-8C93-60DB-CA0D3E204D26}"/>
          </ac:spMkLst>
        </pc:spChg>
        <pc:spChg chg="add mod">
          <ac:chgData name="Willem Scheppers" userId="3e149836-09ec-4231-a4b7-d1decdb5a1f9" providerId="ADAL" clId="{4AA85F6C-52A7-4813-8B77-414351F28684}" dt="2023-10-10T20:33:29.975" v="11640"/>
          <ac:spMkLst>
            <pc:docMk/>
            <pc:sldMk cId="1344954767" sldId="297"/>
            <ac:spMk id="5" creationId="{3E645A43-2EA9-CAD0-8E40-40DB3F71ED02}"/>
          </ac:spMkLst>
        </pc:spChg>
        <pc:spChg chg="add">
          <ac:chgData name="Willem Scheppers" userId="3e149836-09ec-4231-a4b7-d1decdb5a1f9" providerId="ADAL" clId="{4AA85F6C-52A7-4813-8B77-414351F28684}" dt="2023-10-10T20:35:07.634" v="11648" actId="26606"/>
          <ac:spMkLst>
            <pc:docMk/>
            <pc:sldMk cId="1344954767" sldId="297"/>
            <ac:spMk id="10" creationId="{DAF1966E-FD40-4A4A-B61B-C4DF7FA05F06}"/>
          </ac:spMkLst>
        </pc:spChg>
        <pc:spChg chg="add">
          <ac:chgData name="Willem Scheppers" userId="3e149836-09ec-4231-a4b7-d1decdb5a1f9" providerId="ADAL" clId="{4AA85F6C-52A7-4813-8B77-414351F28684}" dt="2023-10-10T20:35:07.634" v="11648" actId="26606"/>
          <ac:spMkLst>
            <pc:docMk/>
            <pc:sldMk cId="1344954767" sldId="297"/>
            <ac:spMk id="12" creationId="{047BFA19-D45E-416B-A404-7AF2F3F27017}"/>
          </ac:spMkLst>
        </pc:spChg>
        <pc:spChg chg="add">
          <ac:chgData name="Willem Scheppers" userId="3e149836-09ec-4231-a4b7-d1decdb5a1f9" providerId="ADAL" clId="{4AA85F6C-52A7-4813-8B77-414351F28684}" dt="2023-10-10T20:35:07.634" v="11648" actId="26606"/>
          <ac:spMkLst>
            <pc:docMk/>
            <pc:sldMk cId="1344954767" sldId="297"/>
            <ac:spMk id="14" creationId="{8E0105E7-23DB-4CF2-8258-FF47C7620F6E}"/>
          </ac:spMkLst>
        </pc:spChg>
        <pc:spChg chg="add">
          <ac:chgData name="Willem Scheppers" userId="3e149836-09ec-4231-a4b7-d1decdb5a1f9" providerId="ADAL" clId="{4AA85F6C-52A7-4813-8B77-414351F28684}" dt="2023-10-10T20:35:07.634" v="11648" actId="26606"/>
          <ac:spMkLst>
            <pc:docMk/>
            <pc:sldMk cId="1344954767" sldId="297"/>
            <ac:spMk id="16" creationId="{074B4F7D-14B2-478B-8BF5-01E4E0C5D26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Willem Scheppers" userId="3e149836-09ec-4231-a4b7-d1decdb5a1f9" providerId="ADAL" clId="{4AA85F6C-52A7-4813-8B77-414351F28684}" dt="2023-10-10T20:37:21.792" v="11663"/>
              <pc2:cmMkLst xmlns:pc2="http://schemas.microsoft.com/office/powerpoint/2019/9/main/command">
                <pc:docMk/>
                <pc:sldMk cId="1344954767" sldId="297"/>
                <pc2:cmMk id="{C7FC5AB7-85E5-4EB7-85E4-1BEAFACB933F}"/>
              </pc2:cmMkLst>
            </pc226:cmChg>
          </p:ext>
        </pc:extLst>
      </pc:sldChg>
      <pc:sldChg chg="modSp new del mod">
        <pc:chgData name="Willem Scheppers" userId="3e149836-09ec-4231-a4b7-d1decdb5a1f9" providerId="ADAL" clId="{4AA85F6C-52A7-4813-8B77-414351F28684}" dt="2023-10-10T22:04:33.125" v="12970" actId="47"/>
        <pc:sldMkLst>
          <pc:docMk/>
          <pc:sldMk cId="849264932" sldId="298"/>
        </pc:sldMkLst>
        <pc:spChg chg="mod">
          <ac:chgData name="Willem Scheppers" userId="3e149836-09ec-4231-a4b7-d1decdb5a1f9" providerId="ADAL" clId="{4AA85F6C-52A7-4813-8B77-414351F28684}" dt="2023-10-10T09:58:30.044" v="10639" actId="20577"/>
          <ac:spMkLst>
            <pc:docMk/>
            <pc:sldMk cId="849264932" sldId="298"/>
            <ac:spMk id="2" creationId="{45953BE7-7AAB-746A-039C-A7A507871B17}"/>
          </ac:spMkLst>
        </pc:spChg>
      </pc:sldChg>
      <pc:sldChg chg="modSp new mod">
        <pc:chgData name="Willem Scheppers" userId="3e149836-09ec-4231-a4b7-d1decdb5a1f9" providerId="ADAL" clId="{4AA85F6C-52A7-4813-8B77-414351F28684}" dt="2023-10-10T12:29:18.970" v="10670" actId="20577"/>
        <pc:sldMkLst>
          <pc:docMk/>
          <pc:sldMk cId="516827561" sldId="299"/>
        </pc:sldMkLst>
        <pc:spChg chg="mod">
          <ac:chgData name="Willem Scheppers" userId="3e149836-09ec-4231-a4b7-d1decdb5a1f9" providerId="ADAL" clId="{4AA85F6C-52A7-4813-8B77-414351F28684}" dt="2023-10-10T12:29:18.970" v="10670" actId="20577"/>
          <ac:spMkLst>
            <pc:docMk/>
            <pc:sldMk cId="516827561" sldId="299"/>
            <ac:spMk id="2" creationId="{BE233602-9C6C-F99B-C9C8-C34F57FA7215}"/>
          </ac:spMkLst>
        </pc:spChg>
      </pc:sldChg>
      <pc:sldChg chg="modSp new mod">
        <pc:chgData name="Willem Scheppers" userId="3e149836-09ec-4231-a4b7-d1decdb5a1f9" providerId="ADAL" clId="{4AA85F6C-52A7-4813-8B77-414351F28684}" dt="2023-10-10T12:30:32.950" v="10696" actId="20577"/>
        <pc:sldMkLst>
          <pc:docMk/>
          <pc:sldMk cId="42773511" sldId="300"/>
        </pc:sldMkLst>
        <pc:spChg chg="mod">
          <ac:chgData name="Willem Scheppers" userId="3e149836-09ec-4231-a4b7-d1decdb5a1f9" providerId="ADAL" clId="{4AA85F6C-52A7-4813-8B77-414351F28684}" dt="2023-10-10T12:30:32.950" v="10696" actId="20577"/>
          <ac:spMkLst>
            <pc:docMk/>
            <pc:sldMk cId="42773511" sldId="300"/>
            <ac:spMk id="2" creationId="{172AB331-39A6-D370-B2C5-5E0CB206A98A}"/>
          </ac:spMkLst>
        </pc:spChg>
      </pc:sldChg>
      <pc:sldChg chg="delSp modSp new del mod modShow">
        <pc:chgData name="Willem Scheppers" userId="3e149836-09ec-4231-a4b7-d1decdb5a1f9" providerId="ADAL" clId="{4AA85F6C-52A7-4813-8B77-414351F28684}" dt="2023-10-10T20:38:44.228" v="11772" actId="2696"/>
        <pc:sldMkLst>
          <pc:docMk/>
          <pc:sldMk cId="3545904645" sldId="301"/>
        </pc:sldMkLst>
        <pc:spChg chg="del">
          <ac:chgData name="Willem Scheppers" userId="3e149836-09ec-4231-a4b7-d1decdb5a1f9" providerId="ADAL" clId="{4AA85F6C-52A7-4813-8B77-414351F28684}" dt="2023-10-10T12:31:58.180" v="10703" actId="478"/>
          <ac:spMkLst>
            <pc:docMk/>
            <pc:sldMk cId="3545904645" sldId="301"/>
            <ac:spMk id="2" creationId="{4CD5F0D9-31F8-ABBA-A4D2-B324133F2998}"/>
          </ac:spMkLst>
        </pc:spChg>
        <pc:spChg chg="mod">
          <ac:chgData name="Willem Scheppers" userId="3e149836-09ec-4231-a4b7-d1decdb5a1f9" providerId="ADAL" clId="{4AA85F6C-52A7-4813-8B77-414351F28684}" dt="2023-10-10T20:38:40.548" v="11771" actId="21"/>
          <ac:spMkLst>
            <pc:docMk/>
            <pc:sldMk cId="3545904645" sldId="301"/>
            <ac:spMk id="3" creationId="{4DF90D46-14B2-F107-0D6C-9867BD5FE1AB}"/>
          </ac:spMkLst>
        </pc:spChg>
      </pc:sldChg>
      <pc:sldChg chg="modSp new mod">
        <pc:chgData name="Willem Scheppers" userId="3e149836-09ec-4231-a4b7-d1decdb5a1f9" providerId="ADAL" clId="{4AA85F6C-52A7-4813-8B77-414351F28684}" dt="2023-10-10T13:02:31.315" v="11473" actId="20577"/>
        <pc:sldMkLst>
          <pc:docMk/>
          <pc:sldMk cId="1763979813" sldId="302"/>
        </pc:sldMkLst>
        <pc:spChg chg="mod">
          <ac:chgData name="Willem Scheppers" userId="3e149836-09ec-4231-a4b7-d1decdb5a1f9" providerId="ADAL" clId="{4AA85F6C-52A7-4813-8B77-414351F28684}" dt="2023-10-10T12:58:13.668" v="11232" actId="20577"/>
          <ac:spMkLst>
            <pc:docMk/>
            <pc:sldMk cId="1763979813" sldId="302"/>
            <ac:spMk id="2" creationId="{15B0B82D-9EC1-1064-38C0-5EDFB6B04A4D}"/>
          </ac:spMkLst>
        </pc:spChg>
        <pc:spChg chg="mod">
          <ac:chgData name="Willem Scheppers" userId="3e149836-09ec-4231-a4b7-d1decdb5a1f9" providerId="ADAL" clId="{4AA85F6C-52A7-4813-8B77-414351F28684}" dt="2023-10-10T13:02:31.315" v="11473" actId="20577"/>
          <ac:spMkLst>
            <pc:docMk/>
            <pc:sldMk cId="1763979813" sldId="302"/>
            <ac:spMk id="3" creationId="{AB52B446-87D8-AD29-CF08-AC85F5F75C44}"/>
          </ac:spMkLst>
        </pc:spChg>
      </pc:sldChg>
      <pc:sldChg chg="new">
        <pc:chgData name="Willem Scheppers" userId="3e149836-09ec-4231-a4b7-d1decdb5a1f9" providerId="ADAL" clId="{4AA85F6C-52A7-4813-8B77-414351F28684}" dt="2023-10-10T15:10:03.183" v="11554" actId="680"/>
        <pc:sldMkLst>
          <pc:docMk/>
          <pc:sldMk cId="425861767" sldId="303"/>
        </pc:sldMkLst>
      </pc:sldChg>
      <pc:sldChg chg="modSp new del mod">
        <pc:chgData name="Willem Scheppers" userId="3e149836-09ec-4231-a4b7-d1decdb5a1f9" providerId="ADAL" clId="{4AA85F6C-52A7-4813-8B77-414351F28684}" dt="2023-10-10T15:09:59.529" v="11553" actId="47"/>
        <pc:sldMkLst>
          <pc:docMk/>
          <pc:sldMk cId="3000329385" sldId="303"/>
        </pc:sldMkLst>
        <pc:spChg chg="mod">
          <ac:chgData name="Willem Scheppers" userId="3e149836-09ec-4231-a4b7-d1decdb5a1f9" providerId="ADAL" clId="{4AA85F6C-52A7-4813-8B77-414351F28684}" dt="2023-10-10T15:09:38.847" v="11492" actId="20577"/>
          <ac:spMkLst>
            <pc:docMk/>
            <pc:sldMk cId="3000329385" sldId="303"/>
            <ac:spMk id="2" creationId="{35E29E60-3F03-C0D7-597D-BEBEC52AFF90}"/>
          </ac:spMkLst>
        </pc:spChg>
        <pc:spChg chg="mod">
          <ac:chgData name="Willem Scheppers" userId="3e149836-09ec-4231-a4b7-d1decdb5a1f9" providerId="ADAL" clId="{4AA85F6C-52A7-4813-8B77-414351F28684}" dt="2023-10-10T15:09:52.382" v="11552" actId="20577"/>
          <ac:spMkLst>
            <pc:docMk/>
            <pc:sldMk cId="3000329385" sldId="303"/>
            <ac:spMk id="3" creationId="{FA472692-D8BC-0446-7B6E-4F172F23E47A}"/>
          </ac:spMkLst>
        </pc:spChg>
      </pc:sldChg>
      <pc:sldChg chg="addSp modSp mod setBg modNotesTx">
        <pc:chgData name="Willem Scheppers" userId="3e149836-09ec-4231-a4b7-d1decdb5a1f9" providerId="ADAL" clId="{4AA85F6C-52A7-4813-8B77-414351F28684}" dt="2023-10-11T09:21:18.668" v="14068" actId="20577"/>
        <pc:sldMkLst>
          <pc:docMk/>
          <pc:sldMk cId="1242223174" sldId="304"/>
        </pc:sldMkLst>
        <pc:spChg chg="mod">
          <ac:chgData name="Willem Scheppers" userId="3e149836-09ec-4231-a4b7-d1decdb5a1f9" providerId="ADAL" clId="{4AA85F6C-52A7-4813-8B77-414351F28684}" dt="2023-10-10T20:32:34.457" v="11634" actId="26606"/>
          <ac:spMkLst>
            <pc:docMk/>
            <pc:sldMk cId="1242223174" sldId="304"/>
            <ac:spMk id="2" creationId="{B8B954A1-2BB3-2B6F-CE5B-A0E116BC415E}"/>
          </ac:spMkLst>
        </pc:spChg>
        <pc:spChg chg="mod">
          <ac:chgData name="Willem Scheppers" userId="3e149836-09ec-4231-a4b7-d1decdb5a1f9" providerId="ADAL" clId="{4AA85F6C-52A7-4813-8B77-414351F28684}" dt="2023-10-11T09:21:18.668" v="14068" actId="20577"/>
          <ac:spMkLst>
            <pc:docMk/>
            <pc:sldMk cId="1242223174" sldId="304"/>
            <ac:spMk id="3" creationId="{3ABA1503-3159-C18D-DE5E-C28200992EE5}"/>
          </ac:spMkLst>
        </pc:spChg>
        <pc:spChg chg="mod">
          <ac:chgData name="Willem Scheppers" userId="3e149836-09ec-4231-a4b7-d1decdb5a1f9" providerId="ADAL" clId="{4AA85F6C-52A7-4813-8B77-414351F28684}" dt="2023-10-10T20:33:22.333" v="11637" actId="1076"/>
          <ac:spMkLst>
            <pc:docMk/>
            <pc:sldMk cId="1242223174" sldId="304"/>
            <ac:spMk id="4" creationId="{E277EE0B-6EC7-8C93-60DB-CA0D3E204D26}"/>
          </ac:spMkLst>
        </pc:spChg>
        <pc:spChg chg="add">
          <ac:chgData name="Willem Scheppers" userId="3e149836-09ec-4231-a4b7-d1decdb5a1f9" providerId="ADAL" clId="{4AA85F6C-52A7-4813-8B77-414351F28684}" dt="2023-10-10T20:32:34.457" v="11634" actId="26606"/>
          <ac:spMkLst>
            <pc:docMk/>
            <pc:sldMk cId="1242223174" sldId="304"/>
            <ac:spMk id="9" creationId="{DAF1966E-FD40-4A4A-B61B-C4DF7FA05F06}"/>
          </ac:spMkLst>
        </pc:spChg>
        <pc:spChg chg="add">
          <ac:chgData name="Willem Scheppers" userId="3e149836-09ec-4231-a4b7-d1decdb5a1f9" providerId="ADAL" clId="{4AA85F6C-52A7-4813-8B77-414351F28684}" dt="2023-10-10T20:32:34.457" v="11634" actId="26606"/>
          <ac:spMkLst>
            <pc:docMk/>
            <pc:sldMk cId="1242223174" sldId="304"/>
            <ac:spMk id="11" creationId="{047BFA19-D45E-416B-A404-7AF2F3F27017}"/>
          </ac:spMkLst>
        </pc:spChg>
        <pc:spChg chg="add">
          <ac:chgData name="Willem Scheppers" userId="3e149836-09ec-4231-a4b7-d1decdb5a1f9" providerId="ADAL" clId="{4AA85F6C-52A7-4813-8B77-414351F28684}" dt="2023-10-10T20:32:34.457" v="11634" actId="26606"/>
          <ac:spMkLst>
            <pc:docMk/>
            <pc:sldMk cId="1242223174" sldId="304"/>
            <ac:spMk id="13" creationId="{8E0105E7-23DB-4CF2-8258-FF47C7620F6E}"/>
          </ac:spMkLst>
        </pc:spChg>
        <pc:spChg chg="add">
          <ac:chgData name="Willem Scheppers" userId="3e149836-09ec-4231-a4b7-d1decdb5a1f9" providerId="ADAL" clId="{4AA85F6C-52A7-4813-8B77-414351F28684}" dt="2023-10-10T20:32:34.457" v="11634" actId="26606"/>
          <ac:spMkLst>
            <pc:docMk/>
            <pc:sldMk cId="1242223174" sldId="304"/>
            <ac:spMk id="15" creationId="{074B4F7D-14B2-478B-8BF5-01E4E0C5D263}"/>
          </ac:spMkLst>
        </pc:spChg>
      </pc:sldChg>
      <pc:sldChg chg="addSp delSp modSp del mod ord modNotesTx">
        <pc:chgData name="Willem Scheppers" userId="3e149836-09ec-4231-a4b7-d1decdb5a1f9" providerId="ADAL" clId="{4AA85F6C-52A7-4813-8B77-414351F28684}" dt="2023-10-11T11:06:02.772" v="15357" actId="47"/>
        <pc:sldMkLst>
          <pc:docMk/>
          <pc:sldMk cId="632936711" sldId="305"/>
        </pc:sldMkLst>
        <pc:spChg chg="add del mod">
          <ac:chgData name="Willem Scheppers" userId="3e149836-09ec-4231-a4b7-d1decdb5a1f9" providerId="ADAL" clId="{4AA85F6C-52A7-4813-8B77-414351F28684}" dt="2023-10-11T10:49:03.396" v="14664" actId="478"/>
          <ac:spMkLst>
            <pc:docMk/>
            <pc:sldMk cId="632936711" sldId="305"/>
            <ac:spMk id="9" creationId="{0022FE70-DD75-0289-FA58-AD8FD80FDF4A}"/>
          </ac:spMkLst>
        </pc:spChg>
        <pc:spChg chg="add del mod">
          <ac:chgData name="Willem Scheppers" userId="3e149836-09ec-4231-a4b7-d1decdb5a1f9" providerId="ADAL" clId="{4AA85F6C-52A7-4813-8B77-414351F28684}" dt="2023-10-11T10:49:10.300" v="14667"/>
          <ac:spMkLst>
            <pc:docMk/>
            <pc:sldMk cId="632936711" sldId="305"/>
            <ac:spMk id="13" creationId="{7F107DD9-06B1-F8B4-FCD2-F1946638F68F}"/>
          </ac:spMkLst>
        </pc:spChg>
        <pc:picChg chg="mod ord">
          <ac:chgData name="Willem Scheppers" userId="3e149836-09ec-4231-a4b7-d1decdb5a1f9" providerId="ADAL" clId="{4AA85F6C-52A7-4813-8B77-414351F28684}" dt="2023-10-11T10:49:12.085" v="14668" actId="1076"/>
          <ac:picMkLst>
            <pc:docMk/>
            <pc:sldMk cId="632936711" sldId="305"/>
            <ac:picMk id="6" creationId="{D33E76A6-280A-E1C0-A0DF-655DD900ECF7}"/>
          </ac:picMkLst>
        </pc:picChg>
        <pc:picChg chg="mod">
          <ac:chgData name="Willem Scheppers" userId="3e149836-09ec-4231-a4b7-d1decdb5a1f9" providerId="ADAL" clId="{4AA85F6C-52A7-4813-8B77-414351F28684}" dt="2023-10-11T10:49:50.501" v="14692" actId="1076"/>
          <ac:picMkLst>
            <pc:docMk/>
            <pc:sldMk cId="632936711" sldId="305"/>
            <ac:picMk id="12" creationId="{0D01B0C5-D41E-5082-5002-31709575E2BA}"/>
          </ac:picMkLst>
        </pc:picChg>
      </pc:sldChg>
      <pc:sldChg chg="addSp delSp modSp mod">
        <pc:chgData name="Willem Scheppers" userId="3e149836-09ec-4231-a4b7-d1decdb5a1f9" providerId="ADAL" clId="{4AA85F6C-52A7-4813-8B77-414351F28684}" dt="2023-10-11T11:06:45.958" v="15370" actId="20577"/>
        <pc:sldMkLst>
          <pc:docMk/>
          <pc:sldMk cId="139260078" sldId="306"/>
        </pc:sldMkLst>
        <pc:spChg chg="mod">
          <ac:chgData name="Willem Scheppers" userId="3e149836-09ec-4231-a4b7-d1decdb5a1f9" providerId="ADAL" clId="{4AA85F6C-52A7-4813-8B77-414351F28684}" dt="2023-10-11T11:06:45.958" v="15370" actId="20577"/>
          <ac:spMkLst>
            <pc:docMk/>
            <pc:sldMk cId="139260078" sldId="306"/>
            <ac:spMk id="3" creationId="{3ABA1503-3159-C18D-DE5E-C28200992EE5}"/>
          </ac:spMkLst>
        </pc:spChg>
        <pc:picChg chg="add mod">
          <ac:chgData name="Willem Scheppers" userId="3e149836-09ec-4231-a4b7-d1decdb5a1f9" providerId="ADAL" clId="{4AA85F6C-52A7-4813-8B77-414351F28684}" dt="2023-10-11T10:49:19.672" v="14672"/>
          <ac:picMkLst>
            <pc:docMk/>
            <pc:sldMk cId="139260078" sldId="306"/>
            <ac:picMk id="4" creationId="{28F48745-359E-4231-5D21-701039ED2921}"/>
          </ac:picMkLst>
        </pc:picChg>
        <pc:picChg chg="del">
          <ac:chgData name="Willem Scheppers" userId="3e149836-09ec-4231-a4b7-d1decdb5a1f9" providerId="ADAL" clId="{4AA85F6C-52A7-4813-8B77-414351F28684}" dt="2023-10-11T10:49:19.444" v="14671" actId="478"/>
          <ac:picMkLst>
            <pc:docMk/>
            <pc:sldMk cId="139260078" sldId="306"/>
            <ac:picMk id="6" creationId="{D33E76A6-280A-E1C0-A0DF-655DD900ECF7}"/>
          </ac:picMkLst>
        </pc:picChg>
      </pc:sldChg>
      <pc:sldChg chg="new del ord">
        <pc:chgData name="Willem Scheppers" userId="3e149836-09ec-4231-a4b7-d1decdb5a1f9" providerId="ADAL" clId="{4AA85F6C-52A7-4813-8B77-414351F28684}" dt="2023-10-10T20:40:10.821" v="11816" actId="47"/>
        <pc:sldMkLst>
          <pc:docMk/>
          <pc:sldMk cId="1333609925" sldId="308"/>
        </pc:sldMkLst>
      </pc:sldChg>
      <pc:sldChg chg="addSp delSp modSp add mod ord setBg modNotesTx">
        <pc:chgData name="Willem Scheppers" userId="3e149836-09ec-4231-a4b7-d1decdb5a1f9" providerId="ADAL" clId="{4AA85F6C-52A7-4813-8B77-414351F28684}" dt="2023-10-11T09:24:09.174" v="14296" actId="20577"/>
        <pc:sldMkLst>
          <pc:docMk/>
          <pc:sldMk cId="1787935346" sldId="309"/>
        </pc:sldMkLst>
        <pc:spChg chg="del">
          <ac:chgData name="Willem Scheppers" userId="3e149836-09ec-4231-a4b7-d1decdb5a1f9" providerId="ADAL" clId="{4AA85F6C-52A7-4813-8B77-414351F28684}" dt="2023-10-10T19:21:31.262" v="11616" actId="478"/>
          <ac:spMkLst>
            <pc:docMk/>
            <pc:sldMk cId="1787935346" sldId="309"/>
            <ac:spMk id="2" creationId="{B8B954A1-2BB3-2B6F-CE5B-A0E116BC415E}"/>
          </ac:spMkLst>
        </pc:spChg>
        <pc:spChg chg="del">
          <ac:chgData name="Willem Scheppers" userId="3e149836-09ec-4231-a4b7-d1decdb5a1f9" providerId="ADAL" clId="{4AA85F6C-52A7-4813-8B77-414351F28684}" dt="2023-10-10T19:21:40.267" v="11618" actId="478"/>
          <ac:spMkLst>
            <pc:docMk/>
            <pc:sldMk cId="1787935346" sldId="309"/>
            <ac:spMk id="3" creationId="{3ABA1503-3159-C18D-DE5E-C28200992EE5}"/>
          </ac:spMkLst>
        </pc:spChg>
        <pc:spChg chg="del mod">
          <ac:chgData name="Willem Scheppers" userId="3e149836-09ec-4231-a4b7-d1decdb5a1f9" providerId="ADAL" clId="{4AA85F6C-52A7-4813-8B77-414351F28684}" dt="2023-10-10T20:39:58.382" v="11813" actId="478"/>
          <ac:spMkLst>
            <pc:docMk/>
            <pc:sldMk cId="1787935346" sldId="309"/>
            <ac:spMk id="4" creationId="{E277EE0B-6EC7-8C93-60DB-CA0D3E204D26}"/>
          </ac:spMkLst>
        </pc:spChg>
        <pc:spChg chg="add del mod">
          <ac:chgData name="Willem Scheppers" userId="3e149836-09ec-4231-a4b7-d1decdb5a1f9" providerId="ADAL" clId="{4AA85F6C-52A7-4813-8B77-414351F28684}" dt="2023-10-10T19:21:34.837" v="11617" actId="478"/>
          <ac:spMkLst>
            <pc:docMk/>
            <pc:sldMk cId="1787935346" sldId="309"/>
            <ac:spMk id="6" creationId="{AF74BD05-5087-CCC5-09EF-772494CE02C2}"/>
          </ac:spMkLst>
        </pc:spChg>
        <pc:spChg chg="add del mod">
          <ac:chgData name="Willem Scheppers" userId="3e149836-09ec-4231-a4b7-d1decdb5a1f9" providerId="ADAL" clId="{4AA85F6C-52A7-4813-8B77-414351F28684}" dt="2023-10-10T19:21:41.805" v="11619" actId="478"/>
          <ac:spMkLst>
            <pc:docMk/>
            <pc:sldMk cId="1787935346" sldId="309"/>
            <ac:spMk id="8" creationId="{6012579B-D26E-62FE-4139-AA4336D63DA8}"/>
          </ac:spMkLst>
        </pc:spChg>
        <pc:spChg chg="add mod">
          <ac:chgData name="Willem Scheppers" userId="3e149836-09ec-4231-a4b7-d1decdb5a1f9" providerId="ADAL" clId="{4AA85F6C-52A7-4813-8B77-414351F28684}" dt="2023-10-10T20:40:03.021" v="11814"/>
          <ac:spMkLst>
            <pc:docMk/>
            <pc:sldMk cId="1787935346" sldId="309"/>
            <ac:spMk id="9" creationId="{A90AFB04-1413-A8AA-4972-6AF5089B20AC}"/>
          </ac:spMkLst>
        </pc:spChg>
        <pc:spChg chg="add del mod">
          <ac:chgData name="Willem Scheppers" userId="3e149836-09ec-4231-a4b7-d1decdb5a1f9" providerId="ADAL" clId="{4AA85F6C-52A7-4813-8B77-414351F28684}" dt="2023-10-11T09:13:17" v="14026"/>
          <ac:spMkLst>
            <pc:docMk/>
            <pc:sldMk cId="1787935346" sldId="309"/>
            <ac:spMk id="10" creationId="{7E515A0E-B904-23BA-369A-64398C4A3A9E}"/>
          </ac:spMkLst>
        </pc:spChg>
      </pc:sldChg>
      <pc:sldChg chg="modSp add del mod">
        <pc:chgData name="Willem Scheppers" userId="3e149836-09ec-4231-a4b7-d1decdb5a1f9" providerId="ADAL" clId="{4AA85F6C-52A7-4813-8B77-414351F28684}" dt="2023-10-10T20:39:48.789" v="11811" actId="47"/>
        <pc:sldMkLst>
          <pc:docMk/>
          <pc:sldMk cId="403834919" sldId="310"/>
        </pc:sldMkLst>
        <pc:spChg chg="mod">
          <ac:chgData name="Willem Scheppers" userId="3e149836-09ec-4231-a4b7-d1decdb5a1f9" providerId="ADAL" clId="{4AA85F6C-52A7-4813-8B77-414351F28684}" dt="2023-10-10T20:31:28.127" v="11624" actId="113"/>
          <ac:spMkLst>
            <pc:docMk/>
            <pc:sldMk cId="403834919" sldId="310"/>
            <ac:spMk id="3" creationId="{3ABA1503-3159-C18D-DE5E-C28200992EE5}"/>
          </ac:spMkLst>
        </pc:spChg>
      </pc:sldChg>
      <pc:sldChg chg="new del">
        <pc:chgData name="Willem Scheppers" userId="3e149836-09ec-4231-a4b7-d1decdb5a1f9" providerId="ADAL" clId="{4AA85F6C-52A7-4813-8B77-414351F28684}" dt="2023-10-10T20:31:45.972" v="11629" actId="2696"/>
        <pc:sldMkLst>
          <pc:docMk/>
          <pc:sldMk cId="2313010990" sldId="311"/>
        </pc:sldMkLst>
      </pc:sldChg>
      <pc:sldChg chg="modSp add del mod ord">
        <pc:chgData name="Willem Scheppers" userId="3e149836-09ec-4231-a4b7-d1decdb5a1f9" providerId="ADAL" clId="{4AA85F6C-52A7-4813-8B77-414351F28684}" dt="2023-10-10T20:40:09.275" v="11815" actId="47"/>
        <pc:sldMkLst>
          <pc:docMk/>
          <pc:sldMk cId="2729991868" sldId="312"/>
        </pc:sldMkLst>
        <pc:spChg chg="mod">
          <ac:chgData name="Willem Scheppers" userId="3e149836-09ec-4231-a4b7-d1decdb5a1f9" providerId="ADAL" clId="{4AA85F6C-52A7-4813-8B77-414351F28684}" dt="2023-10-10T20:31:58.232" v="11633" actId="113"/>
          <ac:spMkLst>
            <pc:docMk/>
            <pc:sldMk cId="2729991868" sldId="312"/>
            <ac:spMk id="3" creationId="{3ABA1503-3159-C18D-DE5E-C28200992EE5}"/>
          </ac:spMkLst>
        </pc:spChg>
      </pc:sldChg>
      <pc:sldChg chg="addSp delSp modSp add mod ord modNotesTx">
        <pc:chgData name="Willem Scheppers" userId="3e149836-09ec-4231-a4b7-d1decdb5a1f9" providerId="ADAL" clId="{4AA85F6C-52A7-4813-8B77-414351F28684}" dt="2023-10-11T07:38:41.411" v="13061" actId="113"/>
        <pc:sldMkLst>
          <pc:docMk/>
          <pc:sldMk cId="2001986403" sldId="313"/>
        </pc:sldMkLst>
        <pc:spChg chg="mod">
          <ac:chgData name="Willem Scheppers" userId="3e149836-09ec-4231-a4b7-d1decdb5a1f9" providerId="ADAL" clId="{4AA85F6C-52A7-4813-8B77-414351F28684}" dt="2023-10-10T20:35:23.903" v="11651"/>
          <ac:spMkLst>
            <pc:docMk/>
            <pc:sldMk cId="2001986403" sldId="313"/>
            <ac:spMk id="2" creationId="{B8B954A1-2BB3-2B6F-CE5B-A0E116BC415E}"/>
          </ac:spMkLst>
        </pc:spChg>
        <pc:spChg chg="mod">
          <ac:chgData name="Willem Scheppers" userId="3e149836-09ec-4231-a4b7-d1decdb5a1f9" providerId="ADAL" clId="{4AA85F6C-52A7-4813-8B77-414351F28684}" dt="2023-10-10T20:36:10.810" v="11660" actId="20577"/>
          <ac:spMkLst>
            <pc:docMk/>
            <pc:sldMk cId="2001986403" sldId="313"/>
            <ac:spMk id="3" creationId="{3ABA1503-3159-C18D-DE5E-C28200992EE5}"/>
          </ac:spMkLst>
        </pc:spChg>
        <pc:spChg chg="del">
          <ac:chgData name="Willem Scheppers" userId="3e149836-09ec-4231-a4b7-d1decdb5a1f9" providerId="ADAL" clId="{4AA85F6C-52A7-4813-8B77-414351F28684}" dt="2023-10-10T20:35:41.342" v="11655" actId="478"/>
          <ac:spMkLst>
            <pc:docMk/>
            <pc:sldMk cId="2001986403" sldId="313"/>
            <ac:spMk id="4" creationId="{E277EE0B-6EC7-8C93-60DB-CA0D3E204D26}"/>
          </ac:spMkLst>
        </pc:spChg>
        <pc:spChg chg="add mod ord">
          <ac:chgData name="Willem Scheppers" userId="3e149836-09ec-4231-a4b7-d1decdb5a1f9" providerId="ADAL" clId="{4AA85F6C-52A7-4813-8B77-414351F28684}" dt="2023-10-10T20:35:52.447" v="11657" actId="1076"/>
          <ac:spMkLst>
            <pc:docMk/>
            <pc:sldMk cId="2001986403" sldId="313"/>
            <ac:spMk id="5" creationId="{43FB9A3C-F050-FD32-D2D6-69F3599A5214}"/>
          </ac:spMkLst>
        </pc:spChg>
      </pc:sldChg>
      <pc:sldChg chg="modSp add mod modNotesTx">
        <pc:chgData name="Willem Scheppers" userId="3e149836-09ec-4231-a4b7-d1decdb5a1f9" providerId="ADAL" clId="{4AA85F6C-52A7-4813-8B77-414351F28684}" dt="2023-10-11T09:21:27.698" v="14090" actId="20577"/>
        <pc:sldMkLst>
          <pc:docMk/>
          <pc:sldMk cId="774895759" sldId="314"/>
        </pc:sldMkLst>
        <pc:spChg chg="mod">
          <ac:chgData name="Willem Scheppers" userId="3e149836-09ec-4231-a4b7-d1decdb5a1f9" providerId="ADAL" clId="{4AA85F6C-52A7-4813-8B77-414351F28684}" dt="2023-10-11T09:21:27.698" v="14090" actId="20577"/>
          <ac:spMkLst>
            <pc:docMk/>
            <pc:sldMk cId="774895759" sldId="314"/>
            <ac:spMk id="3" creationId="{3ABA1503-3159-C18D-DE5E-C28200992EE5}"/>
          </ac:spMkLst>
        </pc:spChg>
      </pc:sldChg>
      <pc:sldChg chg="modSp add mod ord modNotesTx">
        <pc:chgData name="Willem Scheppers" userId="3e149836-09ec-4231-a4b7-d1decdb5a1f9" providerId="ADAL" clId="{4AA85F6C-52A7-4813-8B77-414351F28684}" dt="2023-10-11T09:57:13.404" v="14567" actId="20577"/>
        <pc:sldMkLst>
          <pc:docMk/>
          <pc:sldMk cId="1744390506" sldId="315"/>
        </pc:sldMkLst>
        <pc:spChg chg="mod">
          <ac:chgData name="Willem Scheppers" userId="3e149836-09ec-4231-a4b7-d1decdb5a1f9" providerId="ADAL" clId="{4AA85F6C-52A7-4813-8B77-414351F28684}" dt="2023-10-11T09:24:24.217" v="14312" actId="113"/>
          <ac:spMkLst>
            <pc:docMk/>
            <pc:sldMk cId="1744390506" sldId="315"/>
            <ac:spMk id="3" creationId="{3ABA1503-3159-C18D-DE5E-C28200992EE5}"/>
          </ac:spMkLst>
        </pc:spChg>
      </pc:sldChg>
      <pc:sldChg chg="addSp delSp modSp add del mod modClrScheme delDesignElem chgLayout modNotesTx">
        <pc:chgData name="Willem Scheppers" userId="3e149836-09ec-4231-a4b7-d1decdb5a1f9" providerId="ADAL" clId="{4AA85F6C-52A7-4813-8B77-414351F28684}" dt="2023-10-10T22:03:41.866" v="12969" actId="47"/>
        <pc:sldMkLst>
          <pc:docMk/>
          <pc:sldMk cId="2544474554" sldId="316"/>
        </pc:sldMkLst>
        <pc:spChg chg="mod ord">
          <ac:chgData name="Willem Scheppers" userId="3e149836-09ec-4231-a4b7-d1decdb5a1f9" providerId="ADAL" clId="{4AA85F6C-52A7-4813-8B77-414351F28684}" dt="2023-10-10T20:41:33.889" v="11849" actId="700"/>
          <ac:spMkLst>
            <pc:docMk/>
            <pc:sldMk cId="2544474554" sldId="316"/>
            <ac:spMk id="2" creationId="{B8B954A1-2BB3-2B6F-CE5B-A0E116BC415E}"/>
          </ac:spMkLst>
        </pc:spChg>
        <pc:spChg chg="del mod">
          <ac:chgData name="Willem Scheppers" userId="3e149836-09ec-4231-a4b7-d1decdb5a1f9" providerId="ADAL" clId="{4AA85F6C-52A7-4813-8B77-414351F28684}" dt="2023-10-10T20:41:07.535" v="11848" actId="478"/>
          <ac:spMkLst>
            <pc:docMk/>
            <pc:sldMk cId="2544474554" sldId="316"/>
            <ac:spMk id="3" creationId="{3ABA1503-3159-C18D-DE5E-C28200992EE5}"/>
          </ac:spMkLst>
        </pc:spChg>
        <pc:spChg chg="add del mod ord">
          <ac:chgData name="Willem Scheppers" userId="3e149836-09ec-4231-a4b7-d1decdb5a1f9" providerId="ADAL" clId="{4AA85F6C-52A7-4813-8B77-414351F28684}" dt="2023-10-10T20:41:33.889" v="11849" actId="700"/>
          <ac:spMkLst>
            <pc:docMk/>
            <pc:sldMk cId="2544474554" sldId="316"/>
            <ac:spMk id="6" creationId="{45D7543F-CC1C-50F6-0533-AAD5D3A940E9}"/>
          </ac:spMkLst>
        </pc:spChg>
        <pc:spChg chg="add mod ord">
          <ac:chgData name="Willem Scheppers" userId="3e149836-09ec-4231-a4b7-d1decdb5a1f9" providerId="ADAL" clId="{4AA85F6C-52A7-4813-8B77-414351F28684}" dt="2023-10-10T21:18:10.844" v="12386" actId="1076"/>
          <ac:spMkLst>
            <pc:docMk/>
            <pc:sldMk cId="2544474554" sldId="316"/>
            <ac:spMk id="7" creationId="{43ED256B-C5A8-E6BF-9205-FC02EA9B0819}"/>
          </ac:spMkLst>
        </pc:spChg>
        <pc:spChg chg="add mod ord">
          <ac:chgData name="Willem Scheppers" userId="3e149836-09ec-4231-a4b7-d1decdb5a1f9" providerId="ADAL" clId="{4AA85F6C-52A7-4813-8B77-414351F28684}" dt="2023-10-10T22:03:22.914" v="12968" actId="20577"/>
          <ac:spMkLst>
            <pc:docMk/>
            <pc:sldMk cId="2544474554" sldId="316"/>
            <ac:spMk id="8" creationId="{FC41F319-68D9-FA89-1A10-0A9278B0AF89}"/>
          </ac:spMkLst>
        </pc:spChg>
        <pc:spChg chg="del">
          <ac:chgData name="Willem Scheppers" userId="3e149836-09ec-4231-a4b7-d1decdb5a1f9" providerId="ADAL" clId="{4AA85F6C-52A7-4813-8B77-414351F28684}" dt="2023-10-10T20:41:33.889" v="11849" actId="700"/>
          <ac:spMkLst>
            <pc:docMk/>
            <pc:sldMk cId="2544474554" sldId="316"/>
            <ac:spMk id="9" creationId="{DAF1966E-FD40-4A4A-B61B-C4DF7FA05F06}"/>
          </ac:spMkLst>
        </pc:spChg>
        <pc:spChg chg="add mod ord">
          <ac:chgData name="Willem Scheppers" userId="3e149836-09ec-4231-a4b7-d1decdb5a1f9" providerId="ADAL" clId="{4AA85F6C-52A7-4813-8B77-414351F28684}" dt="2023-10-10T20:41:42.410" v="11859" actId="20577"/>
          <ac:spMkLst>
            <pc:docMk/>
            <pc:sldMk cId="2544474554" sldId="316"/>
            <ac:spMk id="10" creationId="{07AF5302-72EF-D8F4-009F-CAFC7818C01A}"/>
          </ac:spMkLst>
        </pc:spChg>
        <pc:spChg chg="del">
          <ac:chgData name="Willem Scheppers" userId="3e149836-09ec-4231-a4b7-d1decdb5a1f9" providerId="ADAL" clId="{4AA85F6C-52A7-4813-8B77-414351F28684}" dt="2023-10-10T20:41:33.889" v="11849" actId="700"/>
          <ac:spMkLst>
            <pc:docMk/>
            <pc:sldMk cId="2544474554" sldId="316"/>
            <ac:spMk id="11" creationId="{047BFA19-D45E-416B-A404-7AF2F3F27017}"/>
          </ac:spMkLst>
        </pc:spChg>
        <pc:spChg chg="add mod ord">
          <ac:chgData name="Willem Scheppers" userId="3e149836-09ec-4231-a4b7-d1decdb5a1f9" providerId="ADAL" clId="{4AA85F6C-52A7-4813-8B77-414351F28684}" dt="2023-10-10T22:03:22.914" v="12968" actId="20577"/>
          <ac:spMkLst>
            <pc:docMk/>
            <pc:sldMk cId="2544474554" sldId="316"/>
            <ac:spMk id="12" creationId="{CC75D2EE-4432-8EDC-CA8F-7B191D141234}"/>
          </ac:spMkLst>
        </pc:spChg>
        <pc:spChg chg="del">
          <ac:chgData name="Willem Scheppers" userId="3e149836-09ec-4231-a4b7-d1decdb5a1f9" providerId="ADAL" clId="{4AA85F6C-52A7-4813-8B77-414351F28684}" dt="2023-10-10T20:41:33.889" v="11849" actId="700"/>
          <ac:spMkLst>
            <pc:docMk/>
            <pc:sldMk cId="2544474554" sldId="316"/>
            <ac:spMk id="13" creationId="{8E0105E7-23DB-4CF2-8258-FF47C7620F6E}"/>
          </ac:spMkLst>
        </pc:spChg>
        <pc:spChg chg="add del mod">
          <ac:chgData name="Willem Scheppers" userId="3e149836-09ec-4231-a4b7-d1decdb5a1f9" providerId="ADAL" clId="{4AA85F6C-52A7-4813-8B77-414351F28684}" dt="2023-10-10T20:42:11.941" v="11861"/>
          <ac:spMkLst>
            <pc:docMk/>
            <pc:sldMk cId="2544474554" sldId="316"/>
            <ac:spMk id="14" creationId="{74C0E7F1-EA38-AE37-4B75-3D2C40D6EC7F}"/>
          </ac:spMkLst>
        </pc:spChg>
        <pc:spChg chg="del">
          <ac:chgData name="Willem Scheppers" userId="3e149836-09ec-4231-a4b7-d1decdb5a1f9" providerId="ADAL" clId="{4AA85F6C-52A7-4813-8B77-414351F28684}" dt="2023-10-10T20:41:33.889" v="11849" actId="700"/>
          <ac:spMkLst>
            <pc:docMk/>
            <pc:sldMk cId="2544474554" sldId="316"/>
            <ac:spMk id="15" creationId="{074B4F7D-14B2-478B-8BF5-01E4E0C5D263}"/>
          </ac:spMkLst>
        </pc:spChg>
        <pc:cxnChg chg="add del mod">
          <ac:chgData name="Willem Scheppers" userId="3e149836-09ec-4231-a4b7-d1decdb5a1f9" providerId="ADAL" clId="{4AA85F6C-52A7-4813-8B77-414351F28684}" dt="2023-10-10T21:18:09.812" v="12385" actId="11529"/>
          <ac:cxnSpMkLst>
            <pc:docMk/>
            <pc:sldMk cId="2544474554" sldId="316"/>
            <ac:cxnSpMk id="17" creationId="{34E0C67F-B695-B050-70B0-010C8D2CC676}"/>
          </ac:cxnSpMkLst>
        </pc:cxnChg>
        <pc:cxnChg chg="add del mod">
          <ac:chgData name="Willem Scheppers" userId="3e149836-09ec-4231-a4b7-d1decdb5a1f9" providerId="ADAL" clId="{4AA85F6C-52A7-4813-8B77-414351F28684}" dt="2023-10-10T21:18:08.612" v="12381"/>
          <ac:cxnSpMkLst>
            <pc:docMk/>
            <pc:sldMk cId="2544474554" sldId="316"/>
            <ac:cxnSpMk id="18" creationId="{1FCAF30E-8A71-B183-B9F3-D58A49988D8F}"/>
          </ac:cxnSpMkLst>
        </pc:cxnChg>
      </pc:sldChg>
      <pc:sldChg chg="addSp delSp modSp add mod ord modClrScheme chgLayout">
        <pc:chgData name="Willem Scheppers" userId="3e149836-09ec-4231-a4b7-d1decdb5a1f9" providerId="ADAL" clId="{4AA85F6C-52A7-4813-8B77-414351F28684}" dt="2023-10-11T09:07:40.829" v="13365" actId="478"/>
        <pc:sldMkLst>
          <pc:docMk/>
          <pc:sldMk cId="3553285685" sldId="317"/>
        </pc:sldMkLst>
        <pc:spChg chg="mod ord">
          <ac:chgData name="Willem Scheppers" userId="3e149836-09ec-4231-a4b7-d1decdb5a1f9" providerId="ADAL" clId="{4AA85F6C-52A7-4813-8B77-414351F28684}" dt="2023-10-10T21:18:24.899" v="12388" actId="700"/>
          <ac:spMkLst>
            <pc:docMk/>
            <pc:sldMk cId="3553285685" sldId="317"/>
            <ac:spMk id="2" creationId="{B8B954A1-2BB3-2B6F-CE5B-A0E116BC415E}"/>
          </ac:spMkLst>
        </pc:spChg>
        <pc:spChg chg="del">
          <ac:chgData name="Willem Scheppers" userId="3e149836-09ec-4231-a4b7-d1decdb5a1f9" providerId="ADAL" clId="{4AA85F6C-52A7-4813-8B77-414351F28684}" dt="2023-10-11T09:07:34.973" v="13363" actId="478"/>
          <ac:spMkLst>
            <pc:docMk/>
            <pc:sldMk cId="3553285685" sldId="317"/>
            <ac:spMk id="4" creationId="{E277EE0B-6EC7-8C93-60DB-CA0D3E204D26}"/>
          </ac:spMkLst>
        </pc:spChg>
        <pc:spChg chg="add del mod">
          <ac:chgData name="Willem Scheppers" userId="3e149836-09ec-4231-a4b7-d1decdb5a1f9" providerId="ADAL" clId="{4AA85F6C-52A7-4813-8B77-414351F28684}" dt="2023-10-10T21:18:44.926" v="12392" actId="3680"/>
          <ac:spMkLst>
            <pc:docMk/>
            <pc:sldMk cId="3553285685" sldId="317"/>
            <ac:spMk id="5" creationId="{8EFDB735-DCF2-21E2-B9C9-E0BAC769CF46}"/>
          </ac:spMkLst>
        </pc:spChg>
        <pc:spChg chg="del mod ord">
          <ac:chgData name="Willem Scheppers" userId="3e149836-09ec-4231-a4b7-d1decdb5a1f9" providerId="ADAL" clId="{4AA85F6C-52A7-4813-8B77-414351F28684}" dt="2023-10-10T21:18:53.202" v="12394" actId="478"/>
          <ac:spMkLst>
            <pc:docMk/>
            <pc:sldMk cId="3553285685" sldId="317"/>
            <ac:spMk id="7" creationId="{43ED256B-C5A8-E6BF-9205-FC02EA9B0819}"/>
          </ac:spMkLst>
        </pc:spChg>
        <pc:spChg chg="del mod ord">
          <ac:chgData name="Willem Scheppers" userId="3e149836-09ec-4231-a4b7-d1decdb5a1f9" providerId="ADAL" clId="{4AA85F6C-52A7-4813-8B77-414351F28684}" dt="2023-10-10T21:18:28.132" v="12391" actId="478"/>
          <ac:spMkLst>
            <pc:docMk/>
            <pc:sldMk cId="3553285685" sldId="317"/>
            <ac:spMk id="8" creationId="{FC41F319-68D9-FA89-1A10-0A9278B0AF89}"/>
          </ac:spMkLst>
        </pc:spChg>
        <pc:spChg chg="add del mod">
          <ac:chgData name="Willem Scheppers" userId="3e149836-09ec-4231-a4b7-d1decdb5a1f9" providerId="ADAL" clId="{4AA85F6C-52A7-4813-8B77-414351F28684}" dt="2023-10-11T09:07:40.829" v="13365" actId="478"/>
          <ac:spMkLst>
            <pc:docMk/>
            <pc:sldMk cId="3553285685" sldId="317"/>
            <ac:spMk id="9" creationId="{32616566-0E86-B2E1-FBC1-3E91C4C27AD3}"/>
          </ac:spMkLst>
        </pc:spChg>
        <pc:spChg chg="del mod ord">
          <ac:chgData name="Willem Scheppers" userId="3e149836-09ec-4231-a4b7-d1decdb5a1f9" providerId="ADAL" clId="{4AA85F6C-52A7-4813-8B77-414351F28684}" dt="2023-10-10T21:18:57.767" v="12395" actId="478"/>
          <ac:spMkLst>
            <pc:docMk/>
            <pc:sldMk cId="3553285685" sldId="317"/>
            <ac:spMk id="10" creationId="{07AF5302-72EF-D8F4-009F-CAFC7818C01A}"/>
          </ac:spMkLst>
        </pc:spChg>
        <pc:spChg chg="del mod ord">
          <ac:chgData name="Willem Scheppers" userId="3e149836-09ec-4231-a4b7-d1decdb5a1f9" providerId="ADAL" clId="{4AA85F6C-52A7-4813-8B77-414351F28684}" dt="2023-10-10T21:18:49.455" v="12393" actId="478"/>
          <ac:spMkLst>
            <pc:docMk/>
            <pc:sldMk cId="3553285685" sldId="317"/>
            <ac:spMk id="12" creationId="{CC75D2EE-4432-8EDC-CA8F-7B191D141234}"/>
          </ac:spMkLst>
        </pc:spChg>
        <pc:graphicFrameChg chg="add mod ord modGraphic">
          <ac:chgData name="Willem Scheppers" userId="3e149836-09ec-4231-a4b7-d1decdb5a1f9" providerId="ADAL" clId="{4AA85F6C-52A7-4813-8B77-414351F28684}" dt="2023-10-11T09:07:17.281" v="13358" actId="255"/>
          <ac:graphicFrameMkLst>
            <pc:docMk/>
            <pc:sldMk cId="3553285685" sldId="317"/>
            <ac:graphicFrameMk id="6" creationId="{FC10CD74-B796-7B3D-1539-C5AB846F33E1}"/>
          </ac:graphicFrameMkLst>
        </pc:graphicFrameChg>
      </pc:sldChg>
      <pc:sldChg chg="addSp delSp modSp new mod ord modNotesTx">
        <pc:chgData name="Willem Scheppers" userId="3e149836-09ec-4231-a4b7-d1decdb5a1f9" providerId="ADAL" clId="{4AA85F6C-52A7-4813-8B77-414351F28684}" dt="2023-10-11T09:08:31.441" v="13399" actId="20577"/>
        <pc:sldMkLst>
          <pc:docMk/>
          <pc:sldMk cId="4091020032" sldId="318"/>
        </pc:sldMkLst>
        <pc:spChg chg="mod">
          <ac:chgData name="Willem Scheppers" userId="3e149836-09ec-4231-a4b7-d1decdb5a1f9" providerId="ADAL" clId="{4AA85F6C-52A7-4813-8B77-414351F28684}" dt="2023-10-10T21:59:28.440" v="12830" actId="20577"/>
          <ac:spMkLst>
            <pc:docMk/>
            <pc:sldMk cId="4091020032" sldId="318"/>
            <ac:spMk id="2" creationId="{065A5C00-2027-56E3-22C1-33C6B2597DCB}"/>
          </ac:spMkLst>
        </pc:spChg>
        <pc:spChg chg="add del">
          <ac:chgData name="Willem Scheppers" userId="3e149836-09ec-4231-a4b7-d1decdb5a1f9" providerId="ADAL" clId="{4AA85F6C-52A7-4813-8B77-414351F28684}" dt="2023-10-10T21:50:49.709" v="12474"/>
          <ac:spMkLst>
            <pc:docMk/>
            <pc:sldMk cId="4091020032" sldId="318"/>
            <ac:spMk id="3" creationId="{B16D5C71-EEAC-C651-7B0E-46861815BBDC}"/>
          </ac:spMkLst>
        </pc:spChg>
        <pc:spChg chg="add del mod">
          <ac:chgData name="Willem Scheppers" userId="3e149836-09ec-4231-a4b7-d1decdb5a1f9" providerId="ADAL" clId="{4AA85F6C-52A7-4813-8B77-414351F28684}" dt="2023-10-10T21:53:34.120" v="12481"/>
          <ac:spMkLst>
            <pc:docMk/>
            <pc:sldMk cId="4091020032" sldId="318"/>
            <ac:spMk id="10" creationId="{77240419-5B1F-B3A5-0909-C7566E621FAA}"/>
          </ac:spMkLst>
        </pc:spChg>
        <pc:spChg chg="add del mod">
          <ac:chgData name="Willem Scheppers" userId="3e149836-09ec-4231-a4b7-d1decdb5a1f9" providerId="ADAL" clId="{4AA85F6C-52A7-4813-8B77-414351F28684}" dt="2023-10-10T21:54:46.314" v="12483"/>
          <ac:spMkLst>
            <pc:docMk/>
            <pc:sldMk cId="4091020032" sldId="318"/>
            <ac:spMk id="14" creationId="{7F998F40-D619-BE7F-492E-C580AAF795CD}"/>
          </ac:spMkLst>
        </pc:spChg>
        <pc:spChg chg="add del mod">
          <ac:chgData name="Willem Scheppers" userId="3e149836-09ec-4231-a4b7-d1decdb5a1f9" providerId="ADAL" clId="{4AA85F6C-52A7-4813-8B77-414351F28684}" dt="2023-10-10T21:56:13.891" v="12485"/>
          <ac:spMkLst>
            <pc:docMk/>
            <pc:sldMk cId="4091020032" sldId="318"/>
            <ac:spMk id="18" creationId="{53D6A476-3061-E9F4-E88D-44A5B43DB49C}"/>
          </ac:spMkLst>
        </pc:spChg>
        <pc:spChg chg="add mod">
          <ac:chgData name="Willem Scheppers" userId="3e149836-09ec-4231-a4b7-d1decdb5a1f9" providerId="ADAL" clId="{4AA85F6C-52A7-4813-8B77-414351F28684}" dt="2023-10-11T07:18:28.252" v="12975"/>
          <ac:spMkLst>
            <pc:docMk/>
            <pc:sldMk cId="4091020032" sldId="318"/>
            <ac:spMk id="21" creationId="{39C47477-093D-2270-ABD2-18078CD622AB}"/>
          </ac:spMkLst>
        </pc:spChg>
        <pc:graphicFrameChg chg="add del mod modGraphic">
          <ac:chgData name="Willem Scheppers" userId="3e149836-09ec-4231-a4b7-d1decdb5a1f9" providerId="ADAL" clId="{4AA85F6C-52A7-4813-8B77-414351F28684}" dt="2023-10-10T21:42:30.845" v="12473" actId="1032"/>
          <ac:graphicFrameMkLst>
            <pc:docMk/>
            <pc:sldMk cId="4091020032" sldId="318"/>
            <ac:graphicFrameMk id="4" creationId="{8A8B5E83-702B-3630-9D46-AB514E0B8AB4}"/>
          </ac:graphicFrameMkLst>
        </pc:graphicFrameChg>
        <pc:picChg chg="add del mod">
          <ac:chgData name="Willem Scheppers" userId="3e149836-09ec-4231-a4b7-d1decdb5a1f9" providerId="ADAL" clId="{4AA85F6C-52A7-4813-8B77-414351F28684}" dt="2023-10-10T21:53:26.977" v="12480" actId="478"/>
          <ac:picMkLst>
            <pc:docMk/>
            <pc:sldMk cId="4091020032" sldId="318"/>
            <ac:picMk id="8" creationId="{7D239C4D-1E45-9843-8890-5F6DFB52F19A}"/>
          </ac:picMkLst>
        </pc:picChg>
        <pc:picChg chg="add del mod">
          <ac:chgData name="Willem Scheppers" userId="3e149836-09ec-4231-a4b7-d1decdb5a1f9" providerId="ADAL" clId="{4AA85F6C-52A7-4813-8B77-414351F28684}" dt="2023-10-10T21:54:41.027" v="12482" actId="478"/>
          <ac:picMkLst>
            <pc:docMk/>
            <pc:sldMk cId="4091020032" sldId="318"/>
            <ac:picMk id="12" creationId="{CEAA9203-5341-ACA1-4A6B-ED7019C1CBB9}"/>
          </ac:picMkLst>
        </pc:picChg>
        <pc:picChg chg="add del mod">
          <ac:chgData name="Willem Scheppers" userId="3e149836-09ec-4231-a4b7-d1decdb5a1f9" providerId="ADAL" clId="{4AA85F6C-52A7-4813-8B77-414351F28684}" dt="2023-10-10T21:56:09.269" v="12484" actId="478"/>
          <ac:picMkLst>
            <pc:docMk/>
            <pc:sldMk cId="4091020032" sldId="318"/>
            <ac:picMk id="16" creationId="{37A7667F-95B4-2235-0C49-BDB662349001}"/>
          </ac:picMkLst>
        </pc:picChg>
        <pc:picChg chg="add mod">
          <ac:chgData name="Willem Scheppers" userId="3e149836-09ec-4231-a4b7-d1decdb5a1f9" providerId="ADAL" clId="{4AA85F6C-52A7-4813-8B77-414351F28684}" dt="2023-10-10T21:56:20.094" v="12486" actId="14100"/>
          <ac:picMkLst>
            <pc:docMk/>
            <pc:sldMk cId="4091020032" sldId="318"/>
            <ac:picMk id="20" creationId="{F914DFD9-940C-3F50-E424-3E5990089EE7}"/>
          </ac:picMkLst>
        </pc:picChg>
      </pc:sldChg>
      <pc:sldChg chg="addSp delSp modSp add mod ord modNotesTx">
        <pc:chgData name="Willem Scheppers" userId="3e149836-09ec-4231-a4b7-d1decdb5a1f9" providerId="ADAL" clId="{4AA85F6C-52A7-4813-8B77-414351F28684}" dt="2023-10-11T09:13:09.954" v="14024" actId="20577"/>
        <pc:sldMkLst>
          <pc:docMk/>
          <pc:sldMk cId="3998705592" sldId="319"/>
        </pc:sldMkLst>
        <pc:spChg chg="mod">
          <ac:chgData name="Willem Scheppers" userId="3e149836-09ec-4231-a4b7-d1decdb5a1f9" providerId="ADAL" clId="{4AA85F6C-52A7-4813-8B77-414351F28684}" dt="2023-10-10T21:59:35.137" v="12849" actId="20577"/>
          <ac:spMkLst>
            <pc:docMk/>
            <pc:sldMk cId="3998705592" sldId="319"/>
            <ac:spMk id="2" creationId="{065A5C00-2027-56E3-22C1-33C6B2597DCB}"/>
          </ac:spMkLst>
        </pc:spChg>
        <pc:spChg chg="add del mod">
          <ac:chgData name="Willem Scheppers" userId="3e149836-09ec-4231-a4b7-d1decdb5a1f9" providerId="ADAL" clId="{4AA85F6C-52A7-4813-8B77-414351F28684}" dt="2023-10-10T22:01:27.656" v="12857"/>
          <ac:spMkLst>
            <pc:docMk/>
            <pc:sldMk cId="3998705592" sldId="319"/>
            <ac:spMk id="4" creationId="{70947CEC-EA25-3D33-B03A-E89019CB0AA1}"/>
          </ac:spMkLst>
        </pc:spChg>
        <pc:spChg chg="add mod">
          <ac:chgData name="Willem Scheppers" userId="3e149836-09ec-4231-a4b7-d1decdb5a1f9" providerId="ADAL" clId="{4AA85F6C-52A7-4813-8B77-414351F28684}" dt="2023-10-11T07:18:29.558" v="12976"/>
          <ac:spMkLst>
            <pc:docMk/>
            <pc:sldMk cId="3998705592" sldId="319"/>
            <ac:spMk id="9" creationId="{31D9FBB9-4F74-20E4-335A-6593FC4D7351}"/>
          </ac:spMkLst>
        </pc:spChg>
        <pc:picChg chg="add del mod">
          <ac:chgData name="Willem Scheppers" userId="3e149836-09ec-4231-a4b7-d1decdb5a1f9" providerId="ADAL" clId="{4AA85F6C-52A7-4813-8B77-414351F28684}" dt="2023-10-10T22:01:03.239" v="12852"/>
          <ac:picMkLst>
            <pc:docMk/>
            <pc:sldMk cId="3998705592" sldId="319"/>
            <ac:picMk id="6" creationId="{F31D257E-74DC-A348-A78F-4029A4021DD5}"/>
          </ac:picMkLst>
        </pc:picChg>
        <pc:picChg chg="add mod">
          <ac:chgData name="Willem Scheppers" userId="3e149836-09ec-4231-a4b7-d1decdb5a1f9" providerId="ADAL" clId="{4AA85F6C-52A7-4813-8B77-414351F28684}" dt="2023-10-10T22:01:32.269" v="12858" actId="14100"/>
          <ac:picMkLst>
            <pc:docMk/>
            <pc:sldMk cId="3998705592" sldId="319"/>
            <ac:picMk id="8" creationId="{895584CF-E4EB-9AE4-6302-9E4C8A910795}"/>
          </ac:picMkLst>
        </pc:picChg>
        <pc:picChg chg="del">
          <ac:chgData name="Willem Scheppers" userId="3e149836-09ec-4231-a4b7-d1decdb5a1f9" providerId="ADAL" clId="{4AA85F6C-52A7-4813-8B77-414351F28684}" dt="2023-10-10T22:00:53.969" v="12850" actId="478"/>
          <ac:picMkLst>
            <pc:docMk/>
            <pc:sldMk cId="3998705592" sldId="319"/>
            <ac:picMk id="20" creationId="{F914DFD9-940C-3F50-E424-3E5990089EE7}"/>
          </ac:picMkLst>
        </pc:picChg>
      </pc:sldChg>
      <pc:sldChg chg="addSp delSp modSp add mod ord modNotesTx">
        <pc:chgData name="Willem Scheppers" userId="3e149836-09ec-4231-a4b7-d1decdb5a1f9" providerId="ADAL" clId="{4AA85F6C-52A7-4813-8B77-414351F28684}" dt="2023-10-11T09:07:28.781" v="13360"/>
        <pc:sldMkLst>
          <pc:docMk/>
          <pc:sldMk cId="1288909559" sldId="320"/>
        </pc:sldMkLst>
        <pc:spChg chg="mod">
          <ac:chgData name="Willem Scheppers" userId="3e149836-09ec-4231-a4b7-d1decdb5a1f9" providerId="ADAL" clId="{4AA85F6C-52A7-4813-8B77-414351F28684}" dt="2023-10-11T08:45:30.294" v="13122" actId="20577"/>
          <ac:spMkLst>
            <pc:docMk/>
            <pc:sldMk cId="1288909559" sldId="320"/>
            <ac:spMk id="2" creationId="{B8B954A1-2BB3-2B6F-CE5B-A0E116BC415E}"/>
          </ac:spMkLst>
        </pc:spChg>
        <pc:spChg chg="mod">
          <ac:chgData name="Willem Scheppers" userId="3e149836-09ec-4231-a4b7-d1decdb5a1f9" providerId="ADAL" clId="{4AA85F6C-52A7-4813-8B77-414351F28684}" dt="2023-10-11T08:48:53.304" v="13318" actId="20577"/>
          <ac:spMkLst>
            <pc:docMk/>
            <pc:sldMk cId="1288909559" sldId="320"/>
            <ac:spMk id="3" creationId="{3ABA1503-3159-C18D-DE5E-C28200992EE5}"/>
          </ac:spMkLst>
        </pc:spChg>
        <pc:spChg chg="del">
          <ac:chgData name="Willem Scheppers" userId="3e149836-09ec-4231-a4b7-d1decdb5a1f9" providerId="ADAL" clId="{4AA85F6C-52A7-4813-8B77-414351F28684}" dt="2023-10-11T09:07:28.563" v="13359" actId="478"/>
          <ac:spMkLst>
            <pc:docMk/>
            <pc:sldMk cId="1288909559" sldId="320"/>
            <ac:spMk id="4" creationId="{E277EE0B-6EC7-8C93-60DB-CA0D3E204D26}"/>
          </ac:spMkLst>
        </pc:spChg>
        <pc:spChg chg="add mod">
          <ac:chgData name="Willem Scheppers" userId="3e149836-09ec-4231-a4b7-d1decdb5a1f9" providerId="ADAL" clId="{4AA85F6C-52A7-4813-8B77-414351F28684}" dt="2023-10-11T09:07:28.781" v="13360"/>
          <ac:spMkLst>
            <pc:docMk/>
            <pc:sldMk cId="1288909559" sldId="320"/>
            <ac:spMk id="5" creationId="{952E3953-296E-2F49-64AF-3B314A8455B9}"/>
          </ac:spMkLst>
        </pc:spChg>
      </pc:sldChg>
      <pc:sldChg chg="addSp delSp modSp add del">
        <pc:chgData name="Willem Scheppers" userId="3e149836-09ec-4231-a4b7-d1decdb5a1f9" providerId="ADAL" clId="{4AA85F6C-52A7-4813-8B77-414351F28684}" dt="2023-10-10T22:01:15.862" v="12856" actId="2890"/>
        <pc:sldMkLst>
          <pc:docMk/>
          <pc:sldMk cId="2763960910" sldId="320"/>
        </pc:sldMkLst>
        <pc:picChg chg="add del mod">
          <ac:chgData name="Willem Scheppers" userId="3e149836-09ec-4231-a4b7-d1decdb5a1f9" providerId="ADAL" clId="{4AA85F6C-52A7-4813-8B77-414351F28684}" dt="2023-10-10T22:01:15.432" v="12855"/>
          <ac:picMkLst>
            <pc:docMk/>
            <pc:sldMk cId="2763960910" sldId="320"/>
            <ac:picMk id="4" creationId="{4D718B80-F057-C336-E745-AEC41A6A5005}"/>
          </ac:picMkLst>
        </pc:picChg>
      </pc:sldChg>
      <pc:sldChg chg="add del">
        <pc:chgData name="Willem Scheppers" userId="3e149836-09ec-4231-a4b7-d1decdb5a1f9" providerId="ADAL" clId="{4AA85F6C-52A7-4813-8B77-414351F28684}" dt="2023-10-11T07:25:36.136" v="13035" actId="47"/>
        <pc:sldMkLst>
          <pc:docMk/>
          <pc:sldMk cId="3121121705" sldId="320"/>
        </pc:sldMkLst>
      </pc:sldChg>
      <pc:sldChg chg="addSp delSp modSp add mod">
        <pc:chgData name="Willem Scheppers" userId="3e149836-09ec-4231-a4b7-d1decdb5a1f9" providerId="ADAL" clId="{4AA85F6C-52A7-4813-8B77-414351F28684}" dt="2023-10-11T09:07:31.796" v="13362"/>
        <pc:sldMkLst>
          <pc:docMk/>
          <pc:sldMk cId="761997361" sldId="321"/>
        </pc:sldMkLst>
        <pc:spChg chg="mod">
          <ac:chgData name="Willem Scheppers" userId="3e149836-09ec-4231-a4b7-d1decdb5a1f9" providerId="ADAL" clId="{4AA85F6C-52A7-4813-8B77-414351F28684}" dt="2023-10-11T08:49:55.143" v="13321" actId="113"/>
          <ac:spMkLst>
            <pc:docMk/>
            <pc:sldMk cId="761997361" sldId="321"/>
            <ac:spMk id="3" creationId="{3ABA1503-3159-C18D-DE5E-C28200992EE5}"/>
          </ac:spMkLst>
        </pc:spChg>
        <pc:spChg chg="del">
          <ac:chgData name="Willem Scheppers" userId="3e149836-09ec-4231-a4b7-d1decdb5a1f9" providerId="ADAL" clId="{4AA85F6C-52A7-4813-8B77-414351F28684}" dt="2023-10-11T09:07:31.619" v="13361" actId="478"/>
          <ac:spMkLst>
            <pc:docMk/>
            <pc:sldMk cId="761997361" sldId="321"/>
            <ac:spMk id="4" creationId="{E277EE0B-6EC7-8C93-60DB-CA0D3E204D26}"/>
          </ac:spMkLst>
        </pc:spChg>
        <pc:spChg chg="add mod">
          <ac:chgData name="Willem Scheppers" userId="3e149836-09ec-4231-a4b7-d1decdb5a1f9" providerId="ADAL" clId="{4AA85F6C-52A7-4813-8B77-414351F28684}" dt="2023-10-11T09:07:31.796" v="13362"/>
          <ac:spMkLst>
            <pc:docMk/>
            <pc:sldMk cId="761997361" sldId="321"/>
            <ac:spMk id="5" creationId="{D4D54B0C-50D5-23F7-3FDE-4C7BA6BAC30C}"/>
          </ac:spMkLst>
        </pc:spChg>
      </pc:sldChg>
      <pc:sldChg chg="addSp delSp modSp add mod modClrScheme chgLayout modNotesTx">
        <pc:chgData name="Willem Scheppers" userId="3e149836-09ec-4231-a4b7-d1decdb5a1f9" providerId="ADAL" clId="{4AA85F6C-52A7-4813-8B77-414351F28684}" dt="2023-10-11T11:05:45.320" v="15356" actId="20577"/>
        <pc:sldMkLst>
          <pc:docMk/>
          <pc:sldMk cId="2769299782" sldId="322"/>
        </pc:sldMkLst>
        <pc:spChg chg="mod ord">
          <ac:chgData name="Willem Scheppers" userId="3e149836-09ec-4231-a4b7-d1decdb5a1f9" providerId="ADAL" clId="{4AA85F6C-52A7-4813-8B77-414351F28684}" dt="2023-10-11T10:36:06.493" v="14614" actId="700"/>
          <ac:spMkLst>
            <pc:docMk/>
            <pc:sldMk cId="2769299782" sldId="322"/>
            <ac:spMk id="2" creationId="{B8B954A1-2BB3-2B6F-CE5B-A0E116BC415E}"/>
          </ac:spMkLst>
        </pc:spChg>
        <pc:spChg chg="add mod ord">
          <ac:chgData name="Willem Scheppers" userId="3e149836-09ec-4231-a4b7-d1decdb5a1f9" providerId="ADAL" clId="{4AA85F6C-52A7-4813-8B77-414351F28684}" dt="2023-10-11T11:04:17.574" v="15215" actId="20577"/>
          <ac:spMkLst>
            <pc:docMk/>
            <pc:sldMk cId="2769299782" sldId="322"/>
            <ac:spMk id="3" creationId="{87F78EA0-925D-6E6C-3CAA-71F0C6AC6DB2}"/>
          </ac:spMkLst>
        </pc:spChg>
        <pc:spChg chg="add del">
          <ac:chgData name="Willem Scheppers" userId="3e149836-09ec-4231-a4b7-d1decdb5a1f9" providerId="ADAL" clId="{4AA85F6C-52A7-4813-8B77-414351F28684}" dt="2023-10-11T10:51:07.070" v="14864"/>
          <ac:spMkLst>
            <pc:docMk/>
            <pc:sldMk cId="2769299782" sldId="322"/>
            <ac:spMk id="5" creationId="{3508659A-FDB6-F7E6-51FA-6BC834365557}"/>
          </ac:spMkLst>
        </pc:spChg>
        <pc:spChg chg="mod ord">
          <ac:chgData name="Willem Scheppers" userId="3e149836-09ec-4231-a4b7-d1decdb5a1f9" providerId="ADAL" clId="{4AA85F6C-52A7-4813-8B77-414351F28684}" dt="2023-10-11T11:03:55.733" v="15211" actId="20577"/>
          <ac:spMkLst>
            <pc:docMk/>
            <pc:sldMk cId="2769299782" sldId="322"/>
            <ac:spMk id="10" creationId="{57DC46DB-F04D-D6F6-9037-1AB2F7CF6383}"/>
          </ac:spMkLst>
        </pc:spChg>
        <pc:picChg chg="add mod">
          <ac:chgData name="Willem Scheppers" userId="3e149836-09ec-4231-a4b7-d1decdb5a1f9" providerId="ADAL" clId="{4AA85F6C-52A7-4813-8B77-414351F28684}" dt="2023-10-11T10:49:16.118" v="14670"/>
          <ac:picMkLst>
            <pc:docMk/>
            <pc:sldMk cId="2769299782" sldId="322"/>
            <ac:picMk id="4" creationId="{450EA4F2-5B72-4C4B-D167-74EE3FFBD34F}"/>
          </ac:picMkLst>
        </pc:picChg>
        <pc:picChg chg="del">
          <ac:chgData name="Willem Scheppers" userId="3e149836-09ec-4231-a4b7-d1decdb5a1f9" providerId="ADAL" clId="{4AA85F6C-52A7-4813-8B77-414351F28684}" dt="2023-10-11T10:49:15.700" v="14669" actId="478"/>
          <ac:picMkLst>
            <pc:docMk/>
            <pc:sldMk cId="2769299782" sldId="322"/>
            <ac:picMk id="6" creationId="{D33E76A6-280A-E1C0-A0DF-655DD900ECF7}"/>
          </ac:picMkLst>
        </pc:picChg>
        <pc:picChg chg="del">
          <ac:chgData name="Willem Scheppers" userId="3e149836-09ec-4231-a4b7-d1decdb5a1f9" providerId="ADAL" clId="{4AA85F6C-52A7-4813-8B77-414351F28684}" dt="2023-10-11T10:35:50.359" v="14613" actId="478"/>
          <ac:picMkLst>
            <pc:docMk/>
            <pc:sldMk cId="2769299782" sldId="322"/>
            <ac:picMk id="12" creationId="{0D01B0C5-D41E-5082-5002-31709575E2BA}"/>
          </ac:picMkLst>
        </pc:picChg>
      </pc:sldChg>
      <pc:sldChg chg="addSp delSp modSp add mod ord">
        <pc:chgData name="Willem Scheppers" userId="3e149836-09ec-4231-a4b7-d1decdb5a1f9" providerId="ADAL" clId="{4AA85F6C-52A7-4813-8B77-414351F28684}" dt="2023-10-11T11:08:22.171" v="15458" actId="20577"/>
        <pc:sldMkLst>
          <pc:docMk/>
          <pc:sldMk cId="700440967" sldId="323"/>
        </pc:sldMkLst>
        <pc:spChg chg="mod">
          <ac:chgData name="Willem Scheppers" userId="3e149836-09ec-4231-a4b7-d1decdb5a1f9" providerId="ADAL" clId="{4AA85F6C-52A7-4813-8B77-414351F28684}" dt="2023-10-11T11:07:09.071" v="15387" actId="20577"/>
          <ac:spMkLst>
            <pc:docMk/>
            <pc:sldMk cId="700440967" sldId="323"/>
            <ac:spMk id="2" creationId="{B8B954A1-2BB3-2B6F-CE5B-A0E116BC415E}"/>
          </ac:spMkLst>
        </pc:spChg>
        <pc:spChg chg="del mod">
          <ac:chgData name="Willem Scheppers" userId="3e149836-09ec-4231-a4b7-d1decdb5a1f9" providerId="ADAL" clId="{4AA85F6C-52A7-4813-8B77-414351F28684}" dt="2023-10-11T10:46:13.969" v="14628"/>
          <ac:spMkLst>
            <pc:docMk/>
            <pc:sldMk cId="700440967" sldId="323"/>
            <ac:spMk id="3" creationId="{3ABA1503-3159-C18D-DE5E-C28200992EE5}"/>
          </ac:spMkLst>
        </pc:spChg>
        <pc:spChg chg="del">
          <ac:chgData name="Willem Scheppers" userId="3e149836-09ec-4231-a4b7-d1decdb5a1f9" providerId="ADAL" clId="{4AA85F6C-52A7-4813-8B77-414351F28684}" dt="2023-10-11T10:48:39.758" v="14658" actId="478"/>
          <ac:spMkLst>
            <pc:docMk/>
            <pc:sldMk cId="700440967" sldId="323"/>
            <ac:spMk id="4" creationId="{E277EE0B-6EC7-8C93-60DB-CA0D3E204D26}"/>
          </ac:spMkLst>
        </pc:spChg>
        <pc:spChg chg="add del">
          <ac:chgData name="Willem Scheppers" userId="3e149836-09ec-4231-a4b7-d1decdb5a1f9" providerId="ADAL" clId="{4AA85F6C-52A7-4813-8B77-414351F28684}" dt="2023-10-11T10:46:09.092" v="14626"/>
          <ac:spMkLst>
            <pc:docMk/>
            <pc:sldMk cId="700440967" sldId="323"/>
            <ac:spMk id="5" creationId="{473D92B4-F83F-8118-989A-B59C31014704}"/>
          </ac:spMkLst>
        </pc:spChg>
        <pc:spChg chg="add del mod">
          <ac:chgData name="Willem Scheppers" userId="3e149836-09ec-4231-a4b7-d1decdb5a1f9" providerId="ADAL" clId="{4AA85F6C-52A7-4813-8B77-414351F28684}" dt="2023-10-11T10:46:39.597" v="14631" actId="478"/>
          <ac:spMkLst>
            <pc:docMk/>
            <pc:sldMk cId="700440967" sldId="323"/>
            <ac:spMk id="6" creationId="{0717C794-F01E-E2CD-F1AE-249A675E4D5D}"/>
          </ac:spMkLst>
        </pc:spChg>
        <pc:spChg chg="add del mod">
          <ac:chgData name="Willem Scheppers" userId="3e149836-09ec-4231-a4b7-d1decdb5a1f9" providerId="ADAL" clId="{4AA85F6C-52A7-4813-8B77-414351F28684}" dt="2023-10-11T11:08:22.171" v="15458" actId="20577"/>
          <ac:spMkLst>
            <pc:docMk/>
            <pc:sldMk cId="700440967" sldId="323"/>
            <ac:spMk id="7" creationId="{89EDDBB0-B45E-6018-7158-6F2408266DDC}"/>
          </ac:spMkLst>
        </pc:spChg>
        <pc:spChg chg="add del mod">
          <ac:chgData name="Willem Scheppers" userId="3e149836-09ec-4231-a4b7-d1decdb5a1f9" providerId="ADAL" clId="{4AA85F6C-52A7-4813-8B77-414351F28684}" dt="2023-10-11T11:07:34.660" v="15393"/>
          <ac:spMkLst>
            <pc:docMk/>
            <pc:sldMk cId="700440967" sldId="323"/>
            <ac:spMk id="14" creationId="{713EB365-EBD4-1E9A-2D62-C6FC08305A0C}"/>
          </ac:spMkLst>
        </pc:spChg>
        <pc:picChg chg="add del mod">
          <ac:chgData name="Willem Scheppers" userId="3e149836-09ec-4231-a4b7-d1decdb5a1f9" providerId="ADAL" clId="{4AA85F6C-52A7-4813-8B77-414351F28684}" dt="2023-10-11T10:48:38.576" v="14657"/>
          <ac:picMkLst>
            <pc:docMk/>
            <pc:sldMk cId="700440967" sldId="323"/>
            <ac:picMk id="8" creationId="{5D953662-90A8-6C9F-1F0A-58D83F941E4A}"/>
          </ac:picMkLst>
        </pc:picChg>
        <pc:picChg chg="add del mod">
          <ac:chgData name="Willem Scheppers" userId="3e149836-09ec-4231-a4b7-d1decdb5a1f9" providerId="ADAL" clId="{4AA85F6C-52A7-4813-8B77-414351F28684}" dt="2023-10-11T10:49:22.476" v="14673" actId="478"/>
          <ac:picMkLst>
            <pc:docMk/>
            <pc:sldMk cId="700440967" sldId="323"/>
            <ac:picMk id="10" creationId="{192F434D-3723-42DB-B6A2-54AE7B9526A6}"/>
          </ac:picMkLst>
        </pc:picChg>
        <pc:picChg chg="add mod">
          <ac:chgData name="Willem Scheppers" userId="3e149836-09ec-4231-a4b7-d1decdb5a1f9" providerId="ADAL" clId="{4AA85F6C-52A7-4813-8B77-414351F28684}" dt="2023-10-11T10:49:22.763" v="14674"/>
          <ac:picMkLst>
            <pc:docMk/>
            <pc:sldMk cId="700440967" sldId="323"/>
            <ac:picMk id="12" creationId="{AE61605B-AC73-3BAC-B1B4-3B9F6BEA581F}"/>
          </ac:picMkLst>
        </pc:picChg>
      </pc:sldChg>
      <pc:sldChg chg="modSp add mod modNotesTx">
        <pc:chgData name="Willem Scheppers" userId="3e149836-09ec-4231-a4b7-d1decdb5a1f9" providerId="ADAL" clId="{4AA85F6C-52A7-4813-8B77-414351F28684}" dt="2023-10-11T11:06:30.547" v="15362" actId="113"/>
        <pc:sldMkLst>
          <pc:docMk/>
          <pc:sldMk cId="4266139166" sldId="324"/>
        </pc:sldMkLst>
        <pc:spChg chg="mod">
          <ac:chgData name="Willem Scheppers" userId="3e149836-09ec-4231-a4b7-d1decdb5a1f9" providerId="ADAL" clId="{4AA85F6C-52A7-4813-8B77-414351F28684}" dt="2023-10-11T11:06:30.547" v="15362" actId="113"/>
          <ac:spMkLst>
            <pc:docMk/>
            <pc:sldMk cId="4266139166" sldId="324"/>
            <ac:spMk id="3" creationId="{87F78EA0-925D-6E6C-3CAA-71F0C6AC6DB2}"/>
          </ac:spMkLst>
        </pc:spChg>
      </pc:sldChg>
      <pc:sldChg chg="new del">
        <pc:chgData name="Willem Scheppers" userId="3e149836-09ec-4231-a4b7-d1decdb5a1f9" providerId="ADAL" clId="{4AA85F6C-52A7-4813-8B77-414351F28684}" dt="2023-10-11T11:07:00.950" v="15373" actId="47"/>
        <pc:sldMkLst>
          <pc:docMk/>
          <pc:sldMk cId="2098207925" sldId="325"/>
        </pc:sldMkLst>
      </pc:sldChg>
      <pc:sldChg chg="add">
        <pc:chgData name="Willem Scheppers" userId="3e149836-09ec-4231-a4b7-d1decdb5a1f9" providerId="ADAL" clId="{4AA85F6C-52A7-4813-8B77-414351F28684}" dt="2023-10-11T11:06:59.849" v="15372" actId="2890"/>
        <pc:sldMkLst>
          <pc:docMk/>
          <pc:sldMk cId="850845629" sldId="326"/>
        </pc:sldMkLst>
      </pc:sldChg>
      <pc:sldChg chg="add ord">
        <pc:chgData name="Willem Scheppers" userId="3e149836-09ec-4231-a4b7-d1decdb5a1f9" providerId="ADAL" clId="{4AA85F6C-52A7-4813-8B77-414351F28684}" dt="2023-10-11T11:08:52.518" v="15461"/>
        <pc:sldMkLst>
          <pc:docMk/>
          <pc:sldMk cId="795241878" sldId="327"/>
        </pc:sldMkLst>
      </pc:sldChg>
      <pc:sldChg chg="addSp delSp modSp new mod">
        <pc:chgData name="Willem Scheppers" userId="3e149836-09ec-4231-a4b7-d1decdb5a1f9" providerId="ADAL" clId="{4AA85F6C-52A7-4813-8B77-414351F28684}" dt="2023-10-11T11:45:28.811" v="15558" actId="14100"/>
        <pc:sldMkLst>
          <pc:docMk/>
          <pc:sldMk cId="1130463467" sldId="328"/>
        </pc:sldMkLst>
        <pc:spChg chg="mod">
          <ac:chgData name="Willem Scheppers" userId="3e149836-09ec-4231-a4b7-d1decdb5a1f9" providerId="ADAL" clId="{4AA85F6C-52A7-4813-8B77-414351F28684}" dt="2023-10-11T11:45:23.363" v="15557" actId="20577"/>
          <ac:spMkLst>
            <pc:docMk/>
            <pc:sldMk cId="1130463467" sldId="328"/>
            <ac:spMk id="2" creationId="{E1DF8E0A-B25F-5089-C55B-59FB09557D67}"/>
          </ac:spMkLst>
        </pc:spChg>
        <pc:spChg chg="del">
          <ac:chgData name="Willem Scheppers" userId="3e149836-09ec-4231-a4b7-d1decdb5a1f9" providerId="ADAL" clId="{4AA85F6C-52A7-4813-8B77-414351F28684}" dt="2023-10-11T11:44:46.678" v="15532" actId="22"/>
          <ac:spMkLst>
            <pc:docMk/>
            <pc:sldMk cId="1130463467" sldId="328"/>
            <ac:spMk id="3" creationId="{1F27720F-0A58-43FF-7107-BA3E9CF3BD32}"/>
          </ac:spMkLst>
        </pc:spChg>
        <pc:spChg chg="add del mod">
          <ac:chgData name="Willem Scheppers" userId="3e149836-09ec-4231-a4b7-d1decdb5a1f9" providerId="ADAL" clId="{4AA85F6C-52A7-4813-8B77-414351F28684}" dt="2023-10-11T11:45:10.856" v="15538" actId="478"/>
          <ac:spMkLst>
            <pc:docMk/>
            <pc:sldMk cId="1130463467" sldId="328"/>
            <ac:spMk id="7" creationId="{27E600C8-CE4A-85F8-09D6-5CCE72F80FC4}"/>
          </ac:spMkLst>
        </pc:spChg>
        <pc:picChg chg="add del mod ord">
          <ac:chgData name="Willem Scheppers" userId="3e149836-09ec-4231-a4b7-d1decdb5a1f9" providerId="ADAL" clId="{4AA85F6C-52A7-4813-8B77-414351F28684}" dt="2023-10-11T11:45:06.042" v="15535" actId="478"/>
          <ac:picMkLst>
            <pc:docMk/>
            <pc:sldMk cId="1130463467" sldId="328"/>
            <ac:picMk id="5" creationId="{53E1CF38-8CFA-2E0E-B7CF-9B7E2AA6A377}"/>
          </ac:picMkLst>
        </pc:picChg>
        <pc:picChg chg="add mod">
          <ac:chgData name="Willem Scheppers" userId="3e149836-09ec-4231-a4b7-d1decdb5a1f9" providerId="ADAL" clId="{4AA85F6C-52A7-4813-8B77-414351F28684}" dt="2023-10-11T11:45:28.811" v="15558" actId="14100"/>
          <ac:picMkLst>
            <pc:docMk/>
            <pc:sldMk cId="1130463467" sldId="328"/>
            <ac:picMk id="9" creationId="{9DF22E41-D7DD-38A8-8E8E-B584428CC212}"/>
          </ac:picMkLst>
        </pc:picChg>
      </pc:sldChg>
      <pc:sldChg chg="modSp add mod">
        <pc:chgData name="Willem Scheppers" userId="3e149836-09ec-4231-a4b7-d1decdb5a1f9" providerId="ADAL" clId="{4AA85F6C-52A7-4813-8B77-414351F28684}" dt="2023-10-11T11:56:17.410" v="15578" actId="20577"/>
        <pc:sldMkLst>
          <pc:docMk/>
          <pc:sldMk cId="2869684672" sldId="329"/>
        </pc:sldMkLst>
        <pc:spChg chg="mod">
          <ac:chgData name="Willem Scheppers" userId="3e149836-09ec-4231-a4b7-d1decdb5a1f9" providerId="ADAL" clId="{4AA85F6C-52A7-4813-8B77-414351F28684}" dt="2023-10-11T11:56:17.410" v="15578" actId="20577"/>
          <ac:spMkLst>
            <pc:docMk/>
            <pc:sldMk cId="2869684672" sldId="329"/>
            <ac:spMk id="3" creationId="{3ABA1503-3159-C18D-DE5E-C28200992EE5}"/>
          </ac:spMkLst>
        </pc:spChg>
      </pc:sldChg>
    </pc:docChg>
  </pc:docChgLst>
  <pc:docChgLst>
    <pc:chgData name="Mattia Romeo" userId="385b171a-c0f2-4388-839c-c7728a23debd" providerId="ADAL" clId="{BAD423B0-893A-4E07-BED7-BCBEC245BEB1}"/>
    <pc:docChg chg="undo custSel addSld delSld modSld modSection">
      <pc:chgData name="Mattia Romeo" userId="385b171a-c0f2-4388-839c-c7728a23debd" providerId="ADAL" clId="{BAD423B0-893A-4E07-BED7-BCBEC245BEB1}" dt="2023-10-11T11:45:45.330" v="880" actId="729"/>
      <pc:docMkLst>
        <pc:docMk/>
      </pc:docMkLst>
      <pc:sldChg chg="modSp mod">
        <pc:chgData name="Mattia Romeo" userId="385b171a-c0f2-4388-839c-c7728a23debd" providerId="ADAL" clId="{BAD423B0-893A-4E07-BED7-BCBEC245BEB1}" dt="2023-09-13T14:59:19.243" v="812" actId="20577"/>
        <pc:sldMkLst>
          <pc:docMk/>
          <pc:sldMk cId="2552217663" sldId="256"/>
        </pc:sldMkLst>
        <pc:spChg chg="mod">
          <ac:chgData name="Mattia Romeo" userId="385b171a-c0f2-4388-839c-c7728a23debd" providerId="ADAL" clId="{BAD423B0-893A-4E07-BED7-BCBEC245BEB1}" dt="2023-09-13T14:06:52.013" v="739" actId="114"/>
          <ac:spMkLst>
            <pc:docMk/>
            <pc:sldMk cId="2552217663" sldId="256"/>
            <ac:spMk id="2" creationId="{C0285B74-9299-FA55-4353-0524228263CE}"/>
          </ac:spMkLst>
        </pc:spChg>
        <pc:spChg chg="mod">
          <ac:chgData name="Mattia Romeo" userId="385b171a-c0f2-4388-839c-c7728a23debd" providerId="ADAL" clId="{BAD423B0-893A-4E07-BED7-BCBEC245BEB1}" dt="2023-09-13T14:59:19.243" v="812" actId="20577"/>
          <ac:spMkLst>
            <pc:docMk/>
            <pc:sldMk cId="2552217663" sldId="256"/>
            <ac:spMk id="3" creationId="{00A2074E-3B26-0795-4948-9CFB281D437B}"/>
          </ac:spMkLst>
        </pc:spChg>
      </pc:sldChg>
      <pc:sldChg chg="modSp add mod">
        <pc:chgData name="Mattia Romeo" userId="385b171a-c0f2-4388-839c-c7728a23debd" providerId="ADAL" clId="{BAD423B0-893A-4E07-BED7-BCBEC245BEB1}" dt="2023-09-13T11:47:07.519" v="37" actId="20577"/>
        <pc:sldMkLst>
          <pc:docMk/>
          <pc:sldMk cId="898503495" sldId="259"/>
        </pc:sldMkLst>
        <pc:spChg chg="mod">
          <ac:chgData name="Mattia Romeo" userId="385b171a-c0f2-4388-839c-c7728a23debd" providerId="ADAL" clId="{BAD423B0-893A-4E07-BED7-BCBEC245BEB1}" dt="2023-09-13T11:47:07.519" v="37" actId="20577"/>
          <ac:spMkLst>
            <pc:docMk/>
            <pc:sldMk cId="898503495" sldId="259"/>
            <ac:spMk id="2" creationId="{C0285B74-9299-FA55-4353-0524228263CE}"/>
          </ac:spMkLst>
        </pc:spChg>
      </pc:sldChg>
      <pc:sldChg chg="modSp add mod">
        <pc:chgData name="Mattia Romeo" userId="385b171a-c0f2-4388-839c-c7728a23debd" providerId="ADAL" clId="{BAD423B0-893A-4E07-BED7-BCBEC245BEB1}" dt="2023-09-13T11:47:27.271" v="59" actId="20577"/>
        <pc:sldMkLst>
          <pc:docMk/>
          <pc:sldMk cId="3735839067" sldId="260"/>
        </pc:sldMkLst>
        <pc:spChg chg="mod">
          <ac:chgData name="Mattia Romeo" userId="385b171a-c0f2-4388-839c-c7728a23debd" providerId="ADAL" clId="{BAD423B0-893A-4E07-BED7-BCBEC245BEB1}" dt="2023-09-13T11:47:27.271" v="59" actId="20577"/>
          <ac:spMkLst>
            <pc:docMk/>
            <pc:sldMk cId="3735839067" sldId="260"/>
            <ac:spMk id="4" creationId="{DBAB736F-700E-7D17-398F-9680A683C195}"/>
          </ac:spMkLst>
        </pc:spChg>
      </pc:sldChg>
      <pc:sldChg chg="modSp mod">
        <pc:chgData name="Mattia Romeo" userId="385b171a-c0f2-4388-839c-c7728a23debd" providerId="ADAL" clId="{BAD423B0-893A-4E07-BED7-BCBEC245BEB1}" dt="2023-09-13T13:19:03.196" v="465" actId="20577"/>
        <pc:sldMkLst>
          <pc:docMk/>
          <pc:sldMk cId="4027613949" sldId="261"/>
        </pc:sldMkLst>
        <pc:spChg chg="mod">
          <ac:chgData name="Mattia Romeo" userId="385b171a-c0f2-4388-839c-c7728a23debd" providerId="ADAL" clId="{BAD423B0-893A-4E07-BED7-BCBEC245BEB1}" dt="2023-09-13T13:19:03.196" v="465" actId="20577"/>
          <ac:spMkLst>
            <pc:docMk/>
            <pc:sldMk cId="4027613949" sldId="261"/>
            <ac:spMk id="3" creationId="{C756C530-31DF-313A-3EA6-3CE902E2ED52}"/>
          </ac:spMkLst>
        </pc:spChg>
      </pc:sldChg>
      <pc:sldChg chg="modSp mod">
        <pc:chgData name="Mattia Romeo" userId="385b171a-c0f2-4388-839c-c7728a23debd" providerId="ADAL" clId="{BAD423B0-893A-4E07-BED7-BCBEC245BEB1}" dt="2023-09-13T12:24:40.928" v="91" actId="20577"/>
        <pc:sldMkLst>
          <pc:docMk/>
          <pc:sldMk cId="1816233561" sldId="264"/>
        </pc:sldMkLst>
        <pc:spChg chg="mod">
          <ac:chgData name="Mattia Romeo" userId="385b171a-c0f2-4388-839c-c7728a23debd" providerId="ADAL" clId="{BAD423B0-893A-4E07-BED7-BCBEC245BEB1}" dt="2023-09-13T12:24:40.928" v="91" actId="20577"/>
          <ac:spMkLst>
            <pc:docMk/>
            <pc:sldMk cId="1816233561" sldId="264"/>
            <ac:spMk id="2" creationId="{0A91D91C-09F8-7877-D9BE-CFED5F7A8417}"/>
          </ac:spMkLst>
        </pc:spChg>
      </pc:sldChg>
      <pc:sldChg chg="modSp new mod modShow">
        <pc:chgData name="Mattia Romeo" userId="385b171a-c0f2-4388-839c-c7728a23debd" providerId="ADAL" clId="{BAD423B0-893A-4E07-BED7-BCBEC245BEB1}" dt="2023-10-11T11:45:39.538" v="878" actId="729"/>
        <pc:sldMkLst>
          <pc:docMk/>
          <pc:sldMk cId="3445538020" sldId="265"/>
        </pc:sldMkLst>
        <pc:spChg chg="mod">
          <ac:chgData name="Mattia Romeo" userId="385b171a-c0f2-4388-839c-c7728a23debd" providerId="ADAL" clId="{BAD423B0-893A-4E07-BED7-BCBEC245BEB1}" dt="2023-09-13T12:04:10.407" v="67" actId="20577"/>
          <ac:spMkLst>
            <pc:docMk/>
            <pc:sldMk cId="3445538020" sldId="265"/>
            <ac:spMk id="2" creationId="{3E2DE2B0-1B13-8CD4-BA85-E711ED4FC208}"/>
          </ac:spMkLst>
        </pc:spChg>
        <pc:spChg chg="mod">
          <ac:chgData name="Mattia Romeo" userId="385b171a-c0f2-4388-839c-c7728a23debd" providerId="ADAL" clId="{BAD423B0-893A-4E07-BED7-BCBEC245BEB1}" dt="2023-09-13T13:39:08.552" v="572" actId="20577"/>
          <ac:spMkLst>
            <pc:docMk/>
            <pc:sldMk cId="3445538020" sldId="265"/>
            <ac:spMk id="3" creationId="{CBD885D5-F771-CD0B-9F02-A2349723CF0F}"/>
          </ac:spMkLst>
        </pc:spChg>
      </pc:sldChg>
      <pc:sldChg chg="modSp new mod modShow">
        <pc:chgData name="Mattia Romeo" userId="385b171a-c0f2-4388-839c-c7728a23debd" providerId="ADAL" clId="{BAD423B0-893A-4E07-BED7-BCBEC245BEB1}" dt="2023-10-11T11:45:45.330" v="880" actId="729"/>
        <pc:sldMkLst>
          <pc:docMk/>
          <pc:sldMk cId="2480031075" sldId="266"/>
        </pc:sldMkLst>
        <pc:spChg chg="mod">
          <ac:chgData name="Mattia Romeo" userId="385b171a-c0f2-4388-839c-c7728a23debd" providerId="ADAL" clId="{BAD423B0-893A-4E07-BED7-BCBEC245BEB1}" dt="2023-09-13T12:04:36.934" v="81" actId="20577"/>
          <ac:spMkLst>
            <pc:docMk/>
            <pc:sldMk cId="2480031075" sldId="266"/>
            <ac:spMk id="2" creationId="{E4908EB4-ECE2-0D7D-C600-06A60D86C8E8}"/>
          </ac:spMkLst>
        </pc:spChg>
        <pc:spChg chg="mod">
          <ac:chgData name="Mattia Romeo" userId="385b171a-c0f2-4388-839c-c7728a23debd" providerId="ADAL" clId="{BAD423B0-893A-4E07-BED7-BCBEC245BEB1}" dt="2023-09-13T13:40:00.240" v="593"/>
          <ac:spMkLst>
            <pc:docMk/>
            <pc:sldMk cId="2480031075" sldId="266"/>
            <ac:spMk id="3" creationId="{56C06DAF-A217-99D9-E9A3-8515E34431BE}"/>
          </ac:spMkLst>
        </pc:spChg>
      </pc:sldChg>
      <pc:sldChg chg="modSp mod addCm delCm modCm">
        <pc:chgData name="Mattia Romeo" userId="385b171a-c0f2-4388-839c-c7728a23debd" providerId="ADAL" clId="{BAD423B0-893A-4E07-BED7-BCBEC245BEB1}" dt="2023-09-13T15:07:58.611" v="877"/>
        <pc:sldMkLst>
          <pc:docMk/>
          <pc:sldMk cId="1830006346" sldId="267"/>
        </pc:sldMkLst>
        <pc:spChg chg="mod">
          <ac:chgData name="Mattia Romeo" userId="385b171a-c0f2-4388-839c-c7728a23debd" providerId="ADAL" clId="{BAD423B0-893A-4E07-BED7-BCBEC245BEB1}" dt="2023-09-13T12:36:52.831" v="197" actId="20577"/>
          <ac:spMkLst>
            <pc:docMk/>
            <pc:sldMk cId="1830006346" sldId="267"/>
            <ac:spMk id="2" creationId="{057BA006-E7E8-5766-D554-9F6D643946DE}"/>
          </ac:spMkLst>
        </pc:spChg>
        <pc:spChg chg="mod">
          <ac:chgData name="Mattia Romeo" userId="385b171a-c0f2-4388-839c-c7728a23debd" providerId="ADAL" clId="{BAD423B0-893A-4E07-BED7-BCBEC245BEB1}" dt="2023-09-13T15:07:54.861" v="876" actId="5793"/>
          <ac:spMkLst>
            <pc:docMk/>
            <pc:sldMk cId="1830006346" sldId="267"/>
            <ac:spMk id="3" creationId="{1CFEB9B7-B3C6-F464-21DE-15DFA6A7B97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ttia Romeo" userId="385b171a-c0f2-4388-839c-c7728a23debd" providerId="ADAL" clId="{BAD423B0-893A-4E07-BED7-BCBEC245BEB1}" dt="2023-09-13T15:07:58.611" v="877"/>
              <pc2:cmMkLst xmlns:pc2="http://schemas.microsoft.com/office/powerpoint/2019/9/main/command">
                <pc:docMk/>
                <pc:sldMk cId="1830006346" sldId="267"/>
                <pc2:cmMk id="{F54368D1-3BBF-4531-8370-D205024251F9}"/>
              </pc2:cmMkLst>
            </pc226:cmChg>
          </p:ext>
        </pc:extLst>
      </pc:sldChg>
      <pc:sldChg chg="modSp mod">
        <pc:chgData name="Mattia Romeo" userId="385b171a-c0f2-4388-839c-c7728a23debd" providerId="ADAL" clId="{BAD423B0-893A-4E07-BED7-BCBEC245BEB1}" dt="2023-09-13T12:50:50.255" v="270" actId="5793"/>
        <pc:sldMkLst>
          <pc:docMk/>
          <pc:sldMk cId="1903895267" sldId="268"/>
        </pc:sldMkLst>
        <pc:spChg chg="mod">
          <ac:chgData name="Mattia Romeo" userId="385b171a-c0f2-4388-839c-c7728a23debd" providerId="ADAL" clId="{BAD423B0-893A-4E07-BED7-BCBEC245BEB1}" dt="2023-09-13T12:50:50.255" v="270" actId="5793"/>
          <ac:spMkLst>
            <pc:docMk/>
            <pc:sldMk cId="1903895267" sldId="268"/>
            <ac:spMk id="3" creationId="{5FAD6621-5ED0-39EE-40C4-064BEBF50CDE}"/>
          </ac:spMkLst>
        </pc:spChg>
      </pc:sldChg>
      <pc:sldChg chg="addSp delSp modSp new mod modShow">
        <pc:chgData name="Mattia Romeo" userId="385b171a-c0f2-4388-839c-c7728a23debd" providerId="ADAL" clId="{BAD423B0-893A-4E07-BED7-BCBEC245BEB1}" dt="2023-09-13T15:03:38.143" v="813" actId="729"/>
        <pc:sldMkLst>
          <pc:docMk/>
          <pc:sldMk cId="1551562622" sldId="269"/>
        </pc:sldMkLst>
        <pc:spChg chg="mod">
          <ac:chgData name="Mattia Romeo" userId="385b171a-c0f2-4388-839c-c7728a23debd" providerId="ADAL" clId="{BAD423B0-893A-4E07-BED7-BCBEC245BEB1}" dt="2023-09-13T12:56:41.631" v="409" actId="20577"/>
          <ac:spMkLst>
            <pc:docMk/>
            <pc:sldMk cId="1551562622" sldId="269"/>
            <ac:spMk id="2" creationId="{81BB5FCA-A589-D2DF-5119-9BE5FAE234DE}"/>
          </ac:spMkLst>
        </pc:spChg>
        <pc:spChg chg="mod">
          <ac:chgData name="Mattia Romeo" userId="385b171a-c0f2-4388-839c-c7728a23debd" providerId="ADAL" clId="{BAD423B0-893A-4E07-BED7-BCBEC245BEB1}" dt="2023-09-13T12:56:30.269" v="373" actId="113"/>
          <ac:spMkLst>
            <pc:docMk/>
            <pc:sldMk cId="1551562622" sldId="269"/>
            <ac:spMk id="3" creationId="{9DC92309-8483-61CE-4A19-1DDB3D19A842}"/>
          </ac:spMkLst>
        </pc:spChg>
        <pc:spChg chg="add del">
          <ac:chgData name="Mattia Romeo" userId="385b171a-c0f2-4388-839c-c7728a23debd" providerId="ADAL" clId="{BAD423B0-893A-4E07-BED7-BCBEC245BEB1}" dt="2023-09-13T12:52:55.889" v="273" actId="22"/>
          <ac:spMkLst>
            <pc:docMk/>
            <pc:sldMk cId="1551562622" sldId="269"/>
            <ac:spMk id="5" creationId="{9DCA2623-0A5B-8095-42FB-6DA7C6254569}"/>
          </ac:spMkLst>
        </pc:spChg>
        <pc:spChg chg="add del">
          <ac:chgData name="Mattia Romeo" userId="385b171a-c0f2-4388-839c-c7728a23debd" providerId="ADAL" clId="{BAD423B0-893A-4E07-BED7-BCBEC245BEB1}" dt="2023-09-13T12:52:57.603" v="275" actId="22"/>
          <ac:spMkLst>
            <pc:docMk/>
            <pc:sldMk cId="1551562622" sldId="269"/>
            <ac:spMk id="7" creationId="{DB309633-1BB0-E434-E8FD-9FD55CC0701D}"/>
          </ac:spMkLst>
        </pc:spChg>
        <pc:spChg chg="add del">
          <ac:chgData name="Mattia Romeo" userId="385b171a-c0f2-4388-839c-c7728a23debd" providerId="ADAL" clId="{BAD423B0-893A-4E07-BED7-BCBEC245BEB1}" dt="2023-09-13T12:53:07.735" v="280" actId="478"/>
          <ac:spMkLst>
            <pc:docMk/>
            <pc:sldMk cId="1551562622" sldId="269"/>
            <ac:spMk id="9" creationId="{8A3556F3-D0BB-2871-3B4B-364A864DC7E5}"/>
          </ac:spMkLst>
        </pc:spChg>
      </pc:sldChg>
      <pc:sldChg chg="addSp delSp modSp new add del mod">
        <pc:chgData name="Mattia Romeo" userId="385b171a-c0f2-4388-839c-c7728a23debd" providerId="ADAL" clId="{BAD423B0-893A-4E07-BED7-BCBEC245BEB1}" dt="2023-09-13T12:56:33.486" v="374" actId="47"/>
        <pc:sldMkLst>
          <pc:docMk/>
          <pc:sldMk cId="2243082548" sldId="270"/>
        </pc:sldMkLst>
        <pc:spChg chg="del">
          <ac:chgData name="Mattia Romeo" userId="385b171a-c0f2-4388-839c-c7728a23debd" providerId="ADAL" clId="{BAD423B0-893A-4E07-BED7-BCBEC245BEB1}" dt="2023-09-13T12:54:29.560" v="293" actId="1032"/>
          <ac:spMkLst>
            <pc:docMk/>
            <pc:sldMk cId="2243082548" sldId="270"/>
            <ac:spMk id="3" creationId="{A5B9FC48-A0A2-D9AB-221B-C2507F59CCD3}"/>
          </ac:spMkLst>
        </pc:spChg>
        <pc:graphicFrameChg chg="add mod modGraphic">
          <ac:chgData name="Mattia Romeo" userId="385b171a-c0f2-4388-839c-c7728a23debd" providerId="ADAL" clId="{BAD423B0-893A-4E07-BED7-BCBEC245BEB1}" dt="2023-09-13T12:56:11.047" v="367" actId="20577"/>
          <ac:graphicFrameMkLst>
            <pc:docMk/>
            <pc:sldMk cId="2243082548" sldId="270"/>
            <ac:graphicFrameMk id="4" creationId="{2A0FC0BD-3973-D30E-647F-E8C1E40FEB6B}"/>
          </ac:graphicFrameMkLst>
        </pc:graphicFrameChg>
      </pc:sldChg>
      <pc:sldChg chg="modSp mod">
        <pc:chgData name="Mattia Romeo" userId="385b171a-c0f2-4388-839c-c7728a23debd" providerId="ADAL" clId="{BAD423B0-893A-4E07-BED7-BCBEC245BEB1}" dt="2023-09-13T13:27:17.646" v="504" actId="20577"/>
        <pc:sldMkLst>
          <pc:docMk/>
          <pc:sldMk cId="2406106448" sldId="271"/>
        </pc:sldMkLst>
        <pc:spChg chg="mod">
          <ac:chgData name="Mattia Romeo" userId="385b171a-c0f2-4388-839c-c7728a23debd" providerId="ADAL" clId="{BAD423B0-893A-4E07-BED7-BCBEC245BEB1}" dt="2023-09-13T13:27:17.646" v="504" actId="20577"/>
          <ac:spMkLst>
            <pc:docMk/>
            <pc:sldMk cId="2406106448" sldId="271"/>
            <ac:spMk id="3" creationId="{15D4E20F-B12A-C8D4-C896-D07DBC8EAF69}"/>
          </ac:spMkLst>
        </pc:spChg>
      </pc:sldChg>
      <pc:sldChg chg="modSp mod addCm">
        <pc:chgData name="Mattia Romeo" userId="385b171a-c0f2-4388-839c-c7728a23debd" providerId="ADAL" clId="{BAD423B0-893A-4E07-BED7-BCBEC245BEB1}" dt="2023-09-13T15:03:50.826" v="842" actId="20577"/>
        <pc:sldMkLst>
          <pc:docMk/>
          <pc:sldMk cId="110237464" sldId="272"/>
        </pc:sldMkLst>
        <pc:spChg chg="mod">
          <ac:chgData name="Mattia Romeo" userId="385b171a-c0f2-4388-839c-c7728a23debd" providerId="ADAL" clId="{BAD423B0-893A-4E07-BED7-BCBEC245BEB1}" dt="2023-09-13T15:03:50.826" v="842" actId="20577"/>
          <ac:spMkLst>
            <pc:docMk/>
            <pc:sldMk cId="110237464" sldId="272"/>
            <ac:spMk id="2" creationId="{63BE8C7C-467F-797C-5B67-DF1FA356AA1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385b171a-c0f2-4388-839c-c7728a23debd" providerId="ADAL" clId="{BAD423B0-893A-4E07-BED7-BCBEC245BEB1}" dt="2023-09-13T13:34:57.143" v="551"/>
              <pc2:cmMkLst xmlns:pc2="http://schemas.microsoft.com/office/powerpoint/2019/9/main/command">
                <pc:docMk/>
                <pc:sldMk cId="110237464" sldId="272"/>
                <pc2:cmMk id="{370B64FF-28D0-44D7-A9F6-D3C0B3672715}"/>
              </pc2:cmMkLst>
            </pc226:cmChg>
          </p:ext>
        </pc:extLst>
      </pc:sldChg>
      <pc:sldChg chg="modSp mod">
        <pc:chgData name="Mattia Romeo" userId="385b171a-c0f2-4388-839c-c7728a23debd" providerId="ADAL" clId="{BAD423B0-893A-4E07-BED7-BCBEC245BEB1}" dt="2023-09-13T13:30:55.006" v="550" actId="20577"/>
        <pc:sldMkLst>
          <pc:docMk/>
          <pc:sldMk cId="539014566" sldId="274"/>
        </pc:sldMkLst>
        <pc:spChg chg="mod">
          <ac:chgData name="Mattia Romeo" userId="385b171a-c0f2-4388-839c-c7728a23debd" providerId="ADAL" clId="{BAD423B0-893A-4E07-BED7-BCBEC245BEB1}" dt="2023-09-13T13:30:55.006" v="550" actId="20577"/>
          <ac:spMkLst>
            <pc:docMk/>
            <pc:sldMk cId="539014566" sldId="274"/>
            <ac:spMk id="3" creationId="{15D4E20F-B12A-C8D4-C896-D07DBC8EAF69}"/>
          </ac:spMkLst>
        </pc:spChg>
      </pc:sldChg>
      <pc:sldChg chg="addSp delSp modSp new mod modClrScheme addCm chgLayout">
        <pc:chgData name="Mattia Romeo" userId="385b171a-c0f2-4388-839c-c7728a23debd" providerId="ADAL" clId="{BAD423B0-893A-4E07-BED7-BCBEC245BEB1}" dt="2023-09-13T14:05:58.158" v="681"/>
        <pc:sldMkLst>
          <pc:docMk/>
          <pc:sldMk cId="323347478" sldId="279"/>
        </pc:sldMkLst>
        <pc:spChg chg="del mod ord">
          <ac:chgData name="Mattia Romeo" userId="385b171a-c0f2-4388-839c-c7728a23debd" providerId="ADAL" clId="{BAD423B0-893A-4E07-BED7-BCBEC245BEB1}" dt="2023-09-13T13:52:46.661" v="595" actId="700"/>
          <ac:spMkLst>
            <pc:docMk/>
            <pc:sldMk cId="323347478" sldId="279"/>
            <ac:spMk id="2" creationId="{E711DA45-76EB-EE3B-CE06-55FC1B004BAE}"/>
          </ac:spMkLst>
        </pc:spChg>
        <pc:spChg chg="del mod ord">
          <ac:chgData name="Mattia Romeo" userId="385b171a-c0f2-4388-839c-c7728a23debd" providerId="ADAL" clId="{BAD423B0-893A-4E07-BED7-BCBEC245BEB1}" dt="2023-09-13T13:52:46.661" v="595" actId="700"/>
          <ac:spMkLst>
            <pc:docMk/>
            <pc:sldMk cId="323347478" sldId="279"/>
            <ac:spMk id="3" creationId="{3A7B6737-097B-312C-3430-8996AD2E4D62}"/>
          </ac:spMkLst>
        </pc:spChg>
        <pc:spChg chg="add mod ord">
          <ac:chgData name="Mattia Romeo" userId="385b171a-c0f2-4388-839c-c7728a23debd" providerId="ADAL" clId="{BAD423B0-893A-4E07-BED7-BCBEC245BEB1}" dt="2023-09-13T13:54:04.453" v="645" actId="313"/>
          <ac:spMkLst>
            <pc:docMk/>
            <pc:sldMk cId="323347478" sldId="279"/>
            <ac:spMk id="4" creationId="{4778270C-1C52-170C-91A5-E43EBB92C452}"/>
          </ac:spMkLst>
        </pc:spChg>
        <pc:spChg chg="add mod ord">
          <ac:chgData name="Mattia Romeo" userId="385b171a-c0f2-4388-839c-c7728a23debd" providerId="ADAL" clId="{BAD423B0-893A-4E07-BED7-BCBEC245BEB1}" dt="2023-09-13T13:54:29.638" v="680" actId="20577"/>
          <ac:spMkLst>
            <pc:docMk/>
            <pc:sldMk cId="323347478" sldId="279"/>
            <ac:spMk id="5" creationId="{FABDA89B-0199-22AA-2796-CB163AA2184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ttia Romeo" userId="385b171a-c0f2-4388-839c-c7728a23debd" providerId="ADAL" clId="{BAD423B0-893A-4E07-BED7-BCBEC245BEB1}" dt="2023-09-13T14:05:58.158" v="681"/>
              <pc2:cmMkLst xmlns:pc2="http://schemas.microsoft.com/office/powerpoint/2019/9/main/command">
                <pc:docMk/>
                <pc:sldMk cId="323347478" sldId="279"/>
                <pc2:cmMk id="{B90DD242-1B04-4D11-9C1A-CCBD4CD83ADA}"/>
              </pc2:cmMkLst>
            </pc226:cmChg>
          </p:ext>
        </pc:extLst>
      </pc:sldChg>
      <pc:sldChg chg="mod modShow">
        <pc:chgData name="Mattia Romeo" userId="385b171a-c0f2-4388-839c-c7728a23debd" providerId="ADAL" clId="{BAD423B0-893A-4E07-BED7-BCBEC245BEB1}" dt="2023-10-11T11:45:42.096" v="879" actId="729"/>
        <pc:sldMkLst>
          <pc:docMk/>
          <pc:sldMk cId="2811343392" sldId="282"/>
        </pc:sldMkLst>
      </pc:sldChg>
    </pc:docChg>
  </pc:docChgLst>
  <pc:docChgLst>
    <pc:chgData name="Mattia Romeo" userId="S::mattia.romeo@cegeka.com::385b171a-c0f2-4388-839c-c7728a23debd" providerId="AD" clId="Web-{CB9DE52B-4F0C-9C01-FAA3-8647D7C7C883}"/>
    <pc:docChg chg="addSld modSld sldOrd modSection">
      <pc:chgData name="Mattia Romeo" userId="S::mattia.romeo@cegeka.com::385b171a-c0f2-4388-839c-c7728a23debd" providerId="AD" clId="Web-{CB9DE52B-4F0C-9C01-FAA3-8647D7C7C883}" dt="2023-09-19T15:09:07.692" v="78"/>
      <pc:docMkLst>
        <pc:docMk/>
      </pc:docMkLst>
      <pc:sldChg chg="ord">
        <pc:chgData name="Mattia Romeo" userId="S::mattia.romeo@cegeka.com::385b171a-c0f2-4388-839c-c7728a23debd" providerId="AD" clId="Web-{CB9DE52B-4F0C-9C01-FAA3-8647D7C7C883}" dt="2023-09-19T14:17:20.396" v="70"/>
        <pc:sldMkLst>
          <pc:docMk/>
          <pc:sldMk cId="1903895267" sldId="268"/>
        </pc:sldMkLst>
      </pc:sldChg>
      <pc:sldChg chg="ord">
        <pc:chgData name="Mattia Romeo" userId="S::mattia.romeo@cegeka.com::385b171a-c0f2-4388-839c-c7728a23debd" providerId="AD" clId="Web-{CB9DE52B-4F0C-9C01-FAA3-8647D7C7C883}" dt="2023-09-19T14:18:32.602" v="75"/>
        <pc:sldMkLst>
          <pc:docMk/>
          <pc:sldMk cId="1551562622" sldId="269"/>
        </pc:sldMkLst>
      </pc:sldChg>
      <pc:sldChg chg="mod modShow">
        <pc:chgData name="Mattia Romeo" userId="S::mattia.romeo@cegeka.com::385b171a-c0f2-4388-839c-c7728a23debd" providerId="AD" clId="Web-{CB9DE52B-4F0C-9C01-FAA3-8647D7C7C883}" dt="2023-09-19T15:09:07.692" v="78"/>
        <pc:sldMkLst>
          <pc:docMk/>
          <pc:sldMk cId="110237464" sldId="272"/>
        </pc:sldMkLst>
      </pc:sldChg>
      <pc:sldChg chg="ord">
        <pc:chgData name="Mattia Romeo" userId="S::mattia.romeo@cegeka.com::385b171a-c0f2-4388-839c-c7728a23debd" providerId="AD" clId="Web-{CB9DE52B-4F0C-9C01-FAA3-8647D7C7C883}" dt="2023-09-19T14:17:20.396" v="69"/>
        <pc:sldMkLst>
          <pc:docMk/>
          <pc:sldMk cId="2910998815" sldId="275"/>
        </pc:sldMkLst>
      </pc:sldChg>
      <pc:sldChg chg="ord addCm modCm">
        <pc:chgData name="Mattia Romeo" userId="S::mattia.romeo@cegeka.com::385b171a-c0f2-4388-839c-c7728a23debd" providerId="AD" clId="Web-{CB9DE52B-4F0C-9C01-FAA3-8647D7C7C883}" dt="2023-09-19T14:21:22.999" v="77"/>
        <pc:sldMkLst>
          <pc:docMk/>
          <pc:sldMk cId="3393920149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Mattia Romeo" userId="S::mattia.romeo@cegeka.com::385b171a-c0f2-4388-839c-c7728a23debd" providerId="AD" clId="Web-{CB9DE52B-4F0C-9C01-FAA3-8647D7C7C883}" dt="2023-09-19T14:21:22.999" v="77"/>
              <pc2:cmMkLst xmlns:pc2="http://schemas.microsoft.com/office/powerpoint/2019/9/main/command">
                <pc:docMk/>
                <pc:sldMk cId="3393920149" sldId="276"/>
                <pc2:cmMk id="{ECE549CD-D1BC-4C2D-908E-36BC68402F7E}"/>
              </pc2:cmMkLst>
            </pc226:cmChg>
          </p:ext>
        </pc:extLst>
      </pc:sldChg>
      <pc:sldChg chg="addSp delSp modSp new">
        <pc:chgData name="Mattia Romeo" userId="S::mattia.romeo@cegeka.com::385b171a-c0f2-4388-839c-c7728a23debd" providerId="AD" clId="Web-{CB9DE52B-4F0C-9C01-FAA3-8647D7C7C883}" dt="2023-09-19T14:17:50.225" v="74" actId="20577"/>
        <pc:sldMkLst>
          <pc:docMk/>
          <pc:sldMk cId="2693382795" sldId="283"/>
        </pc:sldMkLst>
        <pc:spChg chg="del mod">
          <ac:chgData name="Mattia Romeo" userId="S::mattia.romeo@cegeka.com::385b171a-c0f2-4388-839c-c7728a23debd" providerId="AD" clId="Web-{CB9DE52B-4F0C-9C01-FAA3-8647D7C7C883}" dt="2023-09-19T14:16:19.768" v="36"/>
          <ac:spMkLst>
            <pc:docMk/>
            <pc:sldMk cId="2693382795" sldId="283"/>
            <ac:spMk id="2" creationId="{C626DC94-5471-3828-0652-FB0AF7271748}"/>
          </ac:spMkLst>
        </pc:spChg>
        <pc:spChg chg="mod">
          <ac:chgData name="Mattia Romeo" userId="S::mattia.romeo@cegeka.com::385b171a-c0f2-4388-839c-c7728a23debd" providerId="AD" clId="Web-{CB9DE52B-4F0C-9C01-FAA3-8647D7C7C883}" dt="2023-09-19T14:17:50.225" v="74" actId="20577"/>
          <ac:spMkLst>
            <pc:docMk/>
            <pc:sldMk cId="2693382795" sldId="283"/>
            <ac:spMk id="3" creationId="{E06A72CA-E324-A267-EC95-0A94EC3C0CBA}"/>
          </ac:spMkLst>
        </pc:spChg>
        <pc:spChg chg="add del mod">
          <ac:chgData name="Mattia Romeo" userId="S::mattia.romeo@cegeka.com::385b171a-c0f2-4388-839c-c7728a23debd" providerId="AD" clId="Web-{CB9DE52B-4F0C-9C01-FAA3-8647D7C7C883}" dt="2023-09-19T14:17:38.006" v="71"/>
          <ac:spMkLst>
            <pc:docMk/>
            <pc:sldMk cId="2693382795" sldId="283"/>
            <ac:spMk id="5" creationId="{FF684710-59A3-68F9-D56B-CF47B7FE8F7A}"/>
          </ac:spMkLst>
        </pc:spChg>
      </pc:sldChg>
    </pc:docChg>
  </pc:docChgLst>
</pc:chgInfo>
</file>

<file path=ppt/comments/modernComment_103_358E13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A486A0-3470-4B9D-A4A4-422A9C772C6D}" authorId="{FCCB3C6A-BCF3-3244-5AA6-2CCBA745E166}" created="2023-10-10T19:34:55.783">
    <pc:sldMkLst xmlns:pc="http://schemas.microsoft.com/office/powerpoint/2013/main/command">
      <pc:docMk/>
      <pc:sldMk cId="898503495" sldId="259"/>
    </pc:sldMkLst>
    <p188:txBody>
      <a:bodyPr/>
      <a:lstStyle/>
      <a:p>
        <a:r>
          <a:rPr lang="en-US"/>
          <a:t>moeten we deze niet title a la groovy real world examples geven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A3C7B-13B8-40E3-9866-6171E490C8B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5CB4805-8CBF-43A6-8D57-69A9E969FC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95% of Java code is also valid Groovy code</a:t>
          </a:r>
        </a:p>
      </dgm:t>
    </dgm:pt>
    <dgm:pt modelId="{125019D2-D7BA-4DC7-8C17-3FCD15F1803C}" type="parTrans" cxnId="{E75B9B0C-1DD3-462F-A83B-CD0F31B6885F}">
      <dgm:prSet/>
      <dgm:spPr/>
      <dgm:t>
        <a:bodyPr/>
        <a:lstStyle/>
        <a:p>
          <a:endParaRPr lang="en-US"/>
        </a:p>
      </dgm:t>
    </dgm:pt>
    <dgm:pt modelId="{7B25218E-32EA-44BC-B97F-AD6F34F91E60}" type="sibTrans" cxnId="{E75B9B0C-1DD3-462F-A83B-CD0F31B6885F}">
      <dgm:prSet/>
      <dgm:spPr/>
      <dgm:t>
        <a:bodyPr/>
        <a:lstStyle/>
        <a:p>
          <a:endParaRPr lang="en-US"/>
        </a:p>
      </dgm:t>
    </dgm:pt>
    <dgm:pt modelId="{48E60EBA-EBF5-42D0-96A4-B9AA325911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Concepts in Groovy are present in other JVM languages</a:t>
          </a:r>
        </a:p>
      </dgm:t>
    </dgm:pt>
    <dgm:pt modelId="{95E1A5FE-4690-4C99-8F26-7230E2A95446}" type="parTrans" cxnId="{3984C92D-8381-4787-926D-04AC00832751}">
      <dgm:prSet/>
      <dgm:spPr/>
      <dgm:t>
        <a:bodyPr/>
        <a:lstStyle/>
        <a:p>
          <a:endParaRPr lang="en-US"/>
        </a:p>
      </dgm:t>
    </dgm:pt>
    <dgm:pt modelId="{C7CA2EA3-00CE-4317-94F5-2D5C115E93C0}" type="sibTrans" cxnId="{3984C92D-8381-4787-926D-04AC00832751}">
      <dgm:prSet/>
      <dgm:spPr/>
      <dgm:t>
        <a:bodyPr/>
        <a:lstStyle/>
        <a:p>
          <a:endParaRPr lang="en-US"/>
        </a:p>
      </dgm:t>
    </dgm:pt>
    <dgm:pt modelId="{11FD1DA0-435C-4908-8866-36E85C504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Groovy enables fast development </a:t>
          </a:r>
        </a:p>
      </dgm:t>
    </dgm:pt>
    <dgm:pt modelId="{A6756DF0-4404-491D-8870-57E204F4B939}" type="parTrans" cxnId="{B90842B5-598F-4A1D-B0E2-0294FA9A5533}">
      <dgm:prSet/>
      <dgm:spPr/>
      <dgm:t>
        <a:bodyPr/>
        <a:lstStyle/>
        <a:p>
          <a:endParaRPr lang="en-US"/>
        </a:p>
      </dgm:t>
    </dgm:pt>
    <dgm:pt modelId="{9CE7E612-CB4F-421A-99C7-16604A4E8BC2}" type="sibTrans" cxnId="{B90842B5-598F-4A1D-B0E2-0294FA9A5533}">
      <dgm:prSet/>
      <dgm:spPr/>
      <dgm:t>
        <a:bodyPr/>
        <a:lstStyle/>
        <a:p>
          <a:endParaRPr lang="en-US"/>
        </a:p>
      </dgm:t>
    </dgm:pt>
    <dgm:pt modelId="{8B9ECC9F-908D-4C66-BAEF-D88540E0E6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Sometimes it’s easier to use Groovy</a:t>
          </a:r>
        </a:p>
      </dgm:t>
    </dgm:pt>
    <dgm:pt modelId="{EECC75F5-EBC9-4704-A10C-4AABC95A3E3D}" type="parTrans" cxnId="{7D9D67BE-E791-48D5-A679-3B5183C669B6}">
      <dgm:prSet/>
      <dgm:spPr/>
      <dgm:t>
        <a:bodyPr/>
        <a:lstStyle/>
        <a:p>
          <a:endParaRPr lang="en-US"/>
        </a:p>
      </dgm:t>
    </dgm:pt>
    <dgm:pt modelId="{8670FDB0-0F13-4B4D-A998-6BA826723675}" type="sibTrans" cxnId="{7D9D67BE-E791-48D5-A679-3B5183C669B6}">
      <dgm:prSet/>
      <dgm:spPr/>
      <dgm:t>
        <a:bodyPr/>
        <a:lstStyle/>
        <a:p>
          <a:endParaRPr lang="en-US"/>
        </a:p>
      </dgm:t>
    </dgm:pt>
    <dgm:pt modelId="{43CF5B67-01C2-4358-9AF5-545824AEE4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Sometimes Groovy is all you got</a:t>
          </a:r>
        </a:p>
      </dgm:t>
    </dgm:pt>
    <dgm:pt modelId="{ED6032D7-5E7B-4BB4-B499-1415D3C889B3}" type="parTrans" cxnId="{A32C08D7-2623-4F90-A1FB-8820845EFDC2}">
      <dgm:prSet/>
      <dgm:spPr/>
      <dgm:t>
        <a:bodyPr/>
        <a:lstStyle/>
        <a:p>
          <a:endParaRPr lang="en-US"/>
        </a:p>
      </dgm:t>
    </dgm:pt>
    <dgm:pt modelId="{A8D3E5F7-FA9A-4814-B54D-140710D49A75}" type="sibTrans" cxnId="{A32C08D7-2623-4F90-A1FB-8820845EFDC2}">
      <dgm:prSet/>
      <dgm:spPr/>
      <dgm:t>
        <a:bodyPr/>
        <a:lstStyle/>
        <a:p>
          <a:endParaRPr lang="en-US"/>
        </a:p>
      </dgm:t>
    </dgm:pt>
    <dgm:pt modelId="{EEB6F871-25B9-499B-9404-B8C44B72C708}" type="pres">
      <dgm:prSet presAssocID="{577A3C7B-13B8-40E3-9866-6171E490C8B1}" presName="root" presStyleCnt="0">
        <dgm:presLayoutVars>
          <dgm:dir/>
          <dgm:resizeHandles val="exact"/>
        </dgm:presLayoutVars>
      </dgm:prSet>
      <dgm:spPr/>
    </dgm:pt>
    <dgm:pt modelId="{C4312438-C803-4031-A319-DA51C0970E43}" type="pres">
      <dgm:prSet presAssocID="{55CB4805-8CBF-43A6-8D57-69A9E969FCD0}" presName="compNode" presStyleCnt="0"/>
      <dgm:spPr/>
    </dgm:pt>
    <dgm:pt modelId="{85AABE01-F587-4899-8844-7E9DACEA8644}" type="pres">
      <dgm:prSet presAssocID="{55CB4805-8CBF-43A6-8D57-69A9E969FCD0}" presName="bgRect" presStyleLbl="bgShp" presStyleIdx="0" presStyleCnt="5"/>
      <dgm:spPr/>
    </dgm:pt>
    <dgm:pt modelId="{0AA20C83-5817-4BA0-B1DD-A9482563072C}" type="pres">
      <dgm:prSet presAssocID="{55CB4805-8CBF-43A6-8D57-69A9E969FCD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AA69D66-7B92-4C3D-AFAE-D9542AF9F6B7}" type="pres">
      <dgm:prSet presAssocID="{55CB4805-8CBF-43A6-8D57-69A9E969FCD0}" presName="spaceRect" presStyleCnt="0"/>
      <dgm:spPr/>
    </dgm:pt>
    <dgm:pt modelId="{BA0AB5DE-2C8F-4072-9A9B-A182CA40EA14}" type="pres">
      <dgm:prSet presAssocID="{55CB4805-8CBF-43A6-8D57-69A9E969FCD0}" presName="parTx" presStyleLbl="revTx" presStyleIdx="0" presStyleCnt="5">
        <dgm:presLayoutVars>
          <dgm:chMax val="0"/>
          <dgm:chPref val="0"/>
        </dgm:presLayoutVars>
      </dgm:prSet>
      <dgm:spPr/>
    </dgm:pt>
    <dgm:pt modelId="{06448F6D-39CB-4491-A2FD-047767D379AA}" type="pres">
      <dgm:prSet presAssocID="{7B25218E-32EA-44BC-B97F-AD6F34F91E60}" presName="sibTrans" presStyleCnt="0"/>
      <dgm:spPr/>
    </dgm:pt>
    <dgm:pt modelId="{F2A34C93-21ED-428F-AF39-CD54320B12D9}" type="pres">
      <dgm:prSet presAssocID="{48E60EBA-EBF5-42D0-96A4-B9AA325911C5}" presName="compNode" presStyleCnt="0"/>
      <dgm:spPr/>
    </dgm:pt>
    <dgm:pt modelId="{A89CED97-D9ED-4DDB-B385-72D2E2239115}" type="pres">
      <dgm:prSet presAssocID="{48E60EBA-EBF5-42D0-96A4-B9AA325911C5}" presName="bgRect" presStyleLbl="bgShp" presStyleIdx="1" presStyleCnt="5"/>
      <dgm:spPr/>
    </dgm:pt>
    <dgm:pt modelId="{E6EC7218-508C-4AE4-ADFB-34E19518E13A}" type="pres">
      <dgm:prSet presAssocID="{48E60EBA-EBF5-42D0-96A4-B9AA325911C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50194AD6-DC1B-4955-AAE8-DAE2087B0CC4}" type="pres">
      <dgm:prSet presAssocID="{48E60EBA-EBF5-42D0-96A4-B9AA325911C5}" presName="spaceRect" presStyleCnt="0"/>
      <dgm:spPr/>
    </dgm:pt>
    <dgm:pt modelId="{81574F57-083F-4409-87D9-9020383777FA}" type="pres">
      <dgm:prSet presAssocID="{48E60EBA-EBF5-42D0-96A4-B9AA325911C5}" presName="parTx" presStyleLbl="revTx" presStyleIdx="1" presStyleCnt="5">
        <dgm:presLayoutVars>
          <dgm:chMax val="0"/>
          <dgm:chPref val="0"/>
        </dgm:presLayoutVars>
      </dgm:prSet>
      <dgm:spPr/>
    </dgm:pt>
    <dgm:pt modelId="{38F37CF6-0A97-437A-82CA-F5CDEB114D52}" type="pres">
      <dgm:prSet presAssocID="{C7CA2EA3-00CE-4317-94F5-2D5C115E93C0}" presName="sibTrans" presStyleCnt="0"/>
      <dgm:spPr/>
    </dgm:pt>
    <dgm:pt modelId="{E84C04C5-EC62-4455-93F7-0D2AE0E878EB}" type="pres">
      <dgm:prSet presAssocID="{11FD1DA0-435C-4908-8866-36E85C5043E8}" presName="compNode" presStyleCnt="0"/>
      <dgm:spPr/>
    </dgm:pt>
    <dgm:pt modelId="{CB60AEEB-2E56-4EAB-8827-77C044615E76}" type="pres">
      <dgm:prSet presAssocID="{11FD1DA0-435C-4908-8866-36E85C5043E8}" presName="bgRect" presStyleLbl="bgShp" presStyleIdx="2" presStyleCnt="5"/>
      <dgm:spPr/>
    </dgm:pt>
    <dgm:pt modelId="{B8999E6A-9EA2-46EB-96DE-DF13216E0F3A}" type="pres">
      <dgm:prSet presAssocID="{11FD1DA0-435C-4908-8866-36E85C5043E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432F27-381F-4A6A-A5F3-F68AFC9FB8E0}" type="pres">
      <dgm:prSet presAssocID="{11FD1DA0-435C-4908-8866-36E85C5043E8}" presName="spaceRect" presStyleCnt="0"/>
      <dgm:spPr/>
    </dgm:pt>
    <dgm:pt modelId="{3E0EA17A-2FF8-47CD-9FBF-AAEB43C484AC}" type="pres">
      <dgm:prSet presAssocID="{11FD1DA0-435C-4908-8866-36E85C5043E8}" presName="parTx" presStyleLbl="revTx" presStyleIdx="2" presStyleCnt="5">
        <dgm:presLayoutVars>
          <dgm:chMax val="0"/>
          <dgm:chPref val="0"/>
        </dgm:presLayoutVars>
      </dgm:prSet>
      <dgm:spPr/>
    </dgm:pt>
    <dgm:pt modelId="{DFCEF252-4B85-41B0-B168-80CB6D4EC668}" type="pres">
      <dgm:prSet presAssocID="{9CE7E612-CB4F-421A-99C7-16604A4E8BC2}" presName="sibTrans" presStyleCnt="0"/>
      <dgm:spPr/>
    </dgm:pt>
    <dgm:pt modelId="{5DD791FF-26A0-496A-A04C-A8DE68B0789B}" type="pres">
      <dgm:prSet presAssocID="{8B9ECC9F-908D-4C66-BAEF-D88540E0E677}" presName="compNode" presStyleCnt="0"/>
      <dgm:spPr/>
    </dgm:pt>
    <dgm:pt modelId="{161D6E50-7A3D-4931-85F1-B6702D43D1BB}" type="pres">
      <dgm:prSet presAssocID="{8B9ECC9F-908D-4C66-BAEF-D88540E0E677}" presName="bgRect" presStyleLbl="bgShp" presStyleIdx="3" presStyleCnt="5"/>
      <dgm:spPr/>
    </dgm:pt>
    <dgm:pt modelId="{02DEBE32-49D9-4768-8545-89451FBCC1C5}" type="pres">
      <dgm:prSet presAssocID="{8B9ECC9F-908D-4C66-BAEF-D88540E0E67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outline with solid fill"/>
        </a:ext>
      </dgm:extLst>
    </dgm:pt>
    <dgm:pt modelId="{4F1E53EE-A00D-4A0D-92DF-660B523CD564}" type="pres">
      <dgm:prSet presAssocID="{8B9ECC9F-908D-4C66-BAEF-D88540E0E677}" presName="spaceRect" presStyleCnt="0"/>
      <dgm:spPr/>
    </dgm:pt>
    <dgm:pt modelId="{A67B199A-715C-4D14-A98C-B2CD4BBF4876}" type="pres">
      <dgm:prSet presAssocID="{8B9ECC9F-908D-4C66-BAEF-D88540E0E677}" presName="parTx" presStyleLbl="revTx" presStyleIdx="3" presStyleCnt="5">
        <dgm:presLayoutVars>
          <dgm:chMax val="0"/>
          <dgm:chPref val="0"/>
        </dgm:presLayoutVars>
      </dgm:prSet>
      <dgm:spPr/>
    </dgm:pt>
    <dgm:pt modelId="{B57F0931-B2BE-4F7E-A777-6C91B7427280}" type="pres">
      <dgm:prSet presAssocID="{8670FDB0-0F13-4B4D-A998-6BA826723675}" presName="sibTrans" presStyleCnt="0"/>
      <dgm:spPr/>
    </dgm:pt>
    <dgm:pt modelId="{F65F03C0-B01E-489E-86D2-3F97A8BBB655}" type="pres">
      <dgm:prSet presAssocID="{43CF5B67-01C2-4358-9AF5-545824AEE4B4}" presName="compNode" presStyleCnt="0"/>
      <dgm:spPr/>
    </dgm:pt>
    <dgm:pt modelId="{3C07FC3F-476E-496F-BD75-0F01FE5F5E2C}" type="pres">
      <dgm:prSet presAssocID="{43CF5B67-01C2-4358-9AF5-545824AEE4B4}" presName="bgRect" presStyleLbl="bgShp" presStyleIdx="4" presStyleCnt="5"/>
      <dgm:spPr/>
    </dgm:pt>
    <dgm:pt modelId="{868ABE3E-1D9F-40D4-B92F-E51AE9F43F7D}" type="pres">
      <dgm:prSet presAssocID="{43CF5B67-01C2-4358-9AF5-545824AEE4B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 with solid fill"/>
        </a:ext>
      </dgm:extLst>
    </dgm:pt>
    <dgm:pt modelId="{6EF492FB-F9D9-446D-BB06-9F5DB596A245}" type="pres">
      <dgm:prSet presAssocID="{43CF5B67-01C2-4358-9AF5-545824AEE4B4}" presName="spaceRect" presStyleCnt="0"/>
      <dgm:spPr/>
    </dgm:pt>
    <dgm:pt modelId="{3B1E5973-92CF-4293-BA0C-BDD001EA8AC8}" type="pres">
      <dgm:prSet presAssocID="{43CF5B67-01C2-4358-9AF5-545824AEE4B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75B9B0C-1DD3-462F-A83B-CD0F31B6885F}" srcId="{577A3C7B-13B8-40E3-9866-6171E490C8B1}" destId="{55CB4805-8CBF-43A6-8D57-69A9E969FCD0}" srcOrd="0" destOrd="0" parTransId="{125019D2-D7BA-4DC7-8C17-3FCD15F1803C}" sibTransId="{7B25218E-32EA-44BC-B97F-AD6F34F91E60}"/>
    <dgm:cxn modelId="{3984C92D-8381-4787-926D-04AC00832751}" srcId="{577A3C7B-13B8-40E3-9866-6171E490C8B1}" destId="{48E60EBA-EBF5-42D0-96A4-B9AA325911C5}" srcOrd="1" destOrd="0" parTransId="{95E1A5FE-4690-4C99-8F26-7230E2A95446}" sibTransId="{C7CA2EA3-00CE-4317-94F5-2D5C115E93C0}"/>
    <dgm:cxn modelId="{7186923F-DCA7-47B6-8D3E-E0CFE7A612E4}" type="presOf" srcId="{8B9ECC9F-908D-4C66-BAEF-D88540E0E677}" destId="{A67B199A-715C-4D14-A98C-B2CD4BBF4876}" srcOrd="0" destOrd="0" presId="urn:microsoft.com/office/officeart/2018/2/layout/IconVerticalSolidList"/>
    <dgm:cxn modelId="{1C3A0C74-923F-4BAE-8E08-53BA46239DCD}" type="presOf" srcId="{577A3C7B-13B8-40E3-9866-6171E490C8B1}" destId="{EEB6F871-25B9-499B-9404-B8C44B72C708}" srcOrd="0" destOrd="0" presId="urn:microsoft.com/office/officeart/2018/2/layout/IconVerticalSolidList"/>
    <dgm:cxn modelId="{8B8291AF-BD39-4354-82B6-80E4965CDC24}" type="presOf" srcId="{11FD1DA0-435C-4908-8866-36E85C5043E8}" destId="{3E0EA17A-2FF8-47CD-9FBF-AAEB43C484AC}" srcOrd="0" destOrd="0" presId="urn:microsoft.com/office/officeart/2018/2/layout/IconVerticalSolidList"/>
    <dgm:cxn modelId="{B90842B5-598F-4A1D-B0E2-0294FA9A5533}" srcId="{577A3C7B-13B8-40E3-9866-6171E490C8B1}" destId="{11FD1DA0-435C-4908-8866-36E85C5043E8}" srcOrd="2" destOrd="0" parTransId="{A6756DF0-4404-491D-8870-57E204F4B939}" sibTransId="{9CE7E612-CB4F-421A-99C7-16604A4E8BC2}"/>
    <dgm:cxn modelId="{1D31F2B8-4CD9-4690-95FA-BFB813C08880}" type="presOf" srcId="{55CB4805-8CBF-43A6-8D57-69A9E969FCD0}" destId="{BA0AB5DE-2C8F-4072-9A9B-A182CA40EA14}" srcOrd="0" destOrd="0" presId="urn:microsoft.com/office/officeart/2018/2/layout/IconVerticalSolidList"/>
    <dgm:cxn modelId="{7D9D67BE-E791-48D5-A679-3B5183C669B6}" srcId="{577A3C7B-13B8-40E3-9866-6171E490C8B1}" destId="{8B9ECC9F-908D-4C66-BAEF-D88540E0E677}" srcOrd="3" destOrd="0" parTransId="{EECC75F5-EBC9-4704-A10C-4AABC95A3E3D}" sibTransId="{8670FDB0-0F13-4B4D-A998-6BA826723675}"/>
    <dgm:cxn modelId="{A32C08D7-2623-4F90-A1FB-8820845EFDC2}" srcId="{577A3C7B-13B8-40E3-9866-6171E490C8B1}" destId="{43CF5B67-01C2-4358-9AF5-545824AEE4B4}" srcOrd="4" destOrd="0" parTransId="{ED6032D7-5E7B-4BB4-B499-1415D3C889B3}" sibTransId="{A8D3E5F7-FA9A-4814-B54D-140710D49A75}"/>
    <dgm:cxn modelId="{5C3178E3-FEA8-4F48-B3E1-84C4A444F509}" type="presOf" srcId="{43CF5B67-01C2-4358-9AF5-545824AEE4B4}" destId="{3B1E5973-92CF-4293-BA0C-BDD001EA8AC8}" srcOrd="0" destOrd="0" presId="urn:microsoft.com/office/officeart/2018/2/layout/IconVerticalSolidList"/>
    <dgm:cxn modelId="{99D8EFFA-F61D-4584-8AE2-0C63222BC7BA}" type="presOf" srcId="{48E60EBA-EBF5-42D0-96A4-B9AA325911C5}" destId="{81574F57-083F-4409-87D9-9020383777FA}" srcOrd="0" destOrd="0" presId="urn:microsoft.com/office/officeart/2018/2/layout/IconVerticalSolidList"/>
    <dgm:cxn modelId="{0A7D3A16-A9D1-4E41-855C-222F33C9BE8F}" type="presParOf" srcId="{EEB6F871-25B9-499B-9404-B8C44B72C708}" destId="{C4312438-C803-4031-A319-DA51C0970E43}" srcOrd="0" destOrd="0" presId="urn:microsoft.com/office/officeart/2018/2/layout/IconVerticalSolidList"/>
    <dgm:cxn modelId="{2A0E83D7-33D4-49D4-9FE2-8776823CEB1A}" type="presParOf" srcId="{C4312438-C803-4031-A319-DA51C0970E43}" destId="{85AABE01-F587-4899-8844-7E9DACEA8644}" srcOrd="0" destOrd="0" presId="urn:microsoft.com/office/officeart/2018/2/layout/IconVerticalSolidList"/>
    <dgm:cxn modelId="{2AA7834C-C859-483A-82DD-28670851ACD9}" type="presParOf" srcId="{C4312438-C803-4031-A319-DA51C0970E43}" destId="{0AA20C83-5817-4BA0-B1DD-A9482563072C}" srcOrd="1" destOrd="0" presId="urn:microsoft.com/office/officeart/2018/2/layout/IconVerticalSolidList"/>
    <dgm:cxn modelId="{E03AF35C-2E3D-4A21-926F-085655E514A8}" type="presParOf" srcId="{C4312438-C803-4031-A319-DA51C0970E43}" destId="{AAA69D66-7B92-4C3D-AFAE-D9542AF9F6B7}" srcOrd="2" destOrd="0" presId="urn:microsoft.com/office/officeart/2018/2/layout/IconVerticalSolidList"/>
    <dgm:cxn modelId="{5854427A-9D62-4032-BD50-55EDCD91C76F}" type="presParOf" srcId="{C4312438-C803-4031-A319-DA51C0970E43}" destId="{BA0AB5DE-2C8F-4072-9A9B-A182CA40EA14}" srcOrd="3" destOrd="0" presId="urn:microsoft.com/office/officeart/2018/2/layout/IconVerticalSolidList"/>
    <dgm:cxn modelId="{8B8D9464-4FDE-4EF3-807C-1A373D71EF50}" type="presParOf" srcId="{EEB6F871-25B9-499B-9404-B8C44B72C708}" destId="{06448F6D-39CB-4491-A2FD-047767D379AA}" srcOrd="1" destOrd="0" presId="urn:microsoft.com/office/officeart/2018/2/layout/IconVerticalSolidList"/>
    <dgm:cxn modelId="{735D5AF5-E573-4B0C-9C6D-9028FDF9700A}" type="presParOf" srcId="{EEB6F871-25B9-499B-9404-B8C44B72C708}" destId="{F2A34C93-21ED-428F-AF39-CD54320B12D9}" srcOrd="2" destOrd="0" presId="urn:microsoft.com/office/officeart/2018/2/layout/IconVerticalSolidList"/>
    <dgm:cxn modelId="{C30B952C-A045-4EF4-8A71-4F96F3149B09}" type="presParOf" srcId="{F2A34C93-21ED-428F-AF39-CD54320B12D9}" destId="{A89CED97-D9ED-4DDB-B385-72D2E2239115}" srcOrd="0" destOrd="0" presId="urn:microsoft.com/office/officeart/2018/2/layout/IconVerticalSolidList"/>
    <dgm:cxn modelId="{364639D2-B6D0-4A46-AE91-C476FB387CD6}" type="presParOf" srcId="{F2A34C93-21ED-428F-AF39-CD54320B12D9}" destId="{E6EC7218-508C-4AE4-ADFB-34E19518E13A}" srcOrd="1" destOrd="0" presId="urn:microsoft.com/office/officeart/2018/2/layout/IconVerticalSolidList"/>
    <dgm:cxn modelId="{45720518-B377-4753-A40B-3BE96837E753}" type="presParOf" srcId="{F2A34C93-21ED-428F-AF39-CD54320B12D9}" destId="{50194AD6-DC1B-4955-AAE8-DAE2087B0CC4}" srcOrd="2" destOrd="0" presId="urn:microsoft.com/office/officeart/2018/2/layout/IconVerticalSolidList"/>
    <dgm:cxn modelId="{80D3573E-FA5F-4960-99A5-C0227BFA9A37}" type="presParOf" srcId="{F2A34C93-21ED-428F-AF39-CD54320B12D9}" destId="{81574F57-083F-4409-87D9-9020383777FA}" srcOrd="3" destOrd="0" presId="urn:microsoft.com/office/officeart/2018/2/layout/IconVerticalSolidList"/>
    <dgm:cxn modelId="{920F2CA2-C59A-44FF-8F06-609025968B2E}" type="presParOf" srcId="{EEB6F871-25B9-499B-9404-B8C44B72C708}" destId="{38F37CF6-0A97-437A-82CA-F5CDEB114D52}" srcOrd="3" destOrd="0" presId="urn:microsoft.com/office/officeart/2018/2/layout/IconVerticalSolidList"/>
    <dgm:cxn modelId="{7F251FDD-928B-4A46-A5AD-363C603B47F7}" type="presParOf" srcId="{EEB6F871-25B9-499B-9404-B8C44B72C708}" destId="{E84C04C5-EC62-4455-93F7-0D2AE0E878EB}" srcOrd="4" destOrd="0" presId="urn:microsoft.com/office/officeart/2018/2/layout/IconVerticalSolidList"/>
    <dgm:cxn modelId="{2B50C5A1-C7B8-4CBB-8E91-C8F6FFE50155}" type="presParOf" srcId="{E84C04C5-EC62-4455-93F7-0D2AE0E878EB}" destId="{CB60AEEB-2E56-4EAB-8827-77C044615E76}" srcOrd="0" destOrd="0" presId="urn:microsoft.com/office/officeart/2018/2/layout/IconVerticalSolidList"/>
    <dgm:cxn modelId="{F26FF7C7-E04F-4032-93D2-9E24E88C023E}" type="presParOf" srcId="{E84C04C5-EC62-4455-93F7-0D2AE0E878EB}" destId="{B8999E6A-9EA2-46EB-96DE-DF13216E0F3A}" srcOrd="1" destOrd="0" presId="urn:microsoft.com/office/officeart/2018/2/layout/IconVerticalSolidList"/>
    <dgm:cxn modelId="{27D6D5B7-A74D-4972-8200-AFAF36761F19}" type="presParOf" srcId="{E84C04C5-EC62-4455-93F7-0D2AE0E878EB}" destId="{20432F27-381F-4A6A-A5F3-F68AFC9FB8E0}" srcOrd="2" destOrd="0" presId="urn:microsoft.com/office/officeart/2018/2/layout/IconVerticalSolidList"/>
    <dgm:cxn modelId="{11F4DA52-088D-490B-BE58-B54426F2A372}" type="presParOf" srcId="{E84C04C5-EC62-4455-93F7-0D2AE0E878EB}" destId="{3E0EA17A-2FF8-47CD-9FBF-AAEB43C484AC}" srcOrd="3" destOrd="0" presId="urn:microsoft.com/office/officeart/2018/2/layout/IconVerticalSolidList"/>
    <dgm:cxn modelId="{847990E4-A451-4A90-92B0-E88824F1B39F}" type="presParOf" srcId="{EEB6F871-25B9-499B-9404-B8C44B72C708}" destId="{DFCEF252-4B85-41B0-B168-80CB6D4EC668}" srcOrd="5" destOrd="0" presId="urn:microsoft.com/office/officeart/2018/2/layout/IconVerticalSolidList"/>
    <dgm:cxn modelId="{44F34EDE-8855-4F1F-A82C-DA8CFDDD5BB3}" type="presParOf" srcId="{EEB6F871-25B9-499B-9404-B8C44B72C708}" destId="{5DD791FF-26A0-496A-A04C-A8DE68B0789B}" srcOrd="6" destOrd="0" presId="urn:microsoft.com/office/officeart/2018/2/layout/IconVerticalSolidList"/>
    <dgm:cxn modelId="{FF2CAA1A-BDC8-4252-80C7-A5CBCBC00873}" type="presParOf" srcId="{5DD791FF-26A0-496A-A04C-A8DE68B0789B}" destId="{161D6E50-7A3D-4931-85F1-B6702D43D1BB}" srcOrd="0" destOrd="0" presId="urn:microsoft.com/office/officeart/2018/2/layout/IconVerticalSolidList"/>
    <dgm:cxn modelId="{6160E5C1-A362-47A5-859D-2B38E518C678}" type="presParOf" srcId="{5DD791FF-26A0-496A-A04C-A8DE68B0789B}" destId="{02DEBE32-49D9-4768-8545-89451FBCC1C5}" srcOrd="1" destOrd="0" presId="urn:microsoft.com/office/officeart/2018/2/layout/IconVerticalSolidList"/>
    <dgm:cxn modelId="{9A535912-7CC0-4ED4-854A-84A9DEFBDA24}" type="presParOf" srcId="{5DD791FF-26A0-496A-A04C-A8DE68B0789B}" destId="{4F1E53EE-A00D-4A0D-92DF-660B523CD564}" srcOrd="2" destOrd="0" presId="urn:microsoft.com/office/officeart/2018/2/layout/IconVerticalSolidList"/>
    <dgm:cxn modelId="{7452B248-8BEE-43BC-A306-CC06B21ED5B7}" type="presParOf" srcId="{5DD791FF-26A0-496A-A04C-A8DE68B0789B}" destId="{A67B199A-715C-4D14-A98C-B2CD4BBF4876}" srcOrd="3" destOrd="0" presId="urn:microsoft.com/office/officeart/2018/2/layout/IconVerticalSolidList"/>
    <dgm:cxn modelId="{AAB57CDB-29C4-409D-870D-277E3316AD1C}" type="presParOf" srcId="{EEB6F871-25B9-499B-9404-B8C44B72C708}" destId="{B57F0931-B2BE-4F7E-A777-6C91B7427280}" srcOrd="7" destOrd="0" presId="urn:microsoft.com/office/officeart/2018/2/layout/IconVerticalSolidList"/>
    <dgm:cxn modelId="{A0F2540E-BDD1-4D36-920B-17D6E0CC8A22}" type="presParOf" srcId="{EEB6F871-25B9-499B-9404-B8C44B72C708}" destId="{F65F03C0-B01E-489E-86D2-3F97A8BBB655}" srcOrd="8" destOrd="0" presId="urn:microsoft.com/office/officeart/2018/2/layout/IconVerticalSolidList"/>
    <dgm:cxn modelId="{BD6F9DA2-CCE7-4BB7-99E2-C45FF6751B9E}" type="presParOf" srcId="{F65F03C0-B01E-489E-86D2-3F97A8BBB655}" destId="{3C07FC3F-476E-496F-BD75-0F01FE5F5E2C}" srcOrd="0" destOrd="0" presId="urn:microsoft.com/office/officeart/2018/2/layout/IconVerticalSolidList"/>
    <dgm:cxn modelId="{6C6898AA-8B17-4156-9AF8-D62C87049BD1}" type="presParOf" srcId="{F65F03C0-B01E-489E-86D2-3F97A8BBB655}" destId="{868ABE3E-1D9F-40D4-B92F-E51AE9F43F7D}" srcOrd="1" destOrd="0" presId="urn:microsoft.com/office/officeart/2018/2/layout/IconVerticalSolidList"/>
    <dgm:cxn modelId="{60C1DCFE-F5BA-4E59-AAF7-0C6CA23E5D07}" type="presParOf" srcId="{F65F03C0-B01E-489E-86D2-3F97A8BBB655}" destId="{6EF492FB-F9D9-446D-BB06-9F5DB596A245}" srcOrd="2" destOrd="0" presId="urn:microsoft.com/office/officeart/2018/2/layout/IconVerticalSolidList"/>
    <dgm:cxn modelId="{F9765DC2-0545-41B5-BA51-4F96846224A1}" type="presParOf" srcId="{F65F03C0-B01E-489E-86D2-3F97A8BBB655}" destId="{3B1E5973-92CF-4293-BA0C-BDD001EA8A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0726E5-5D22-464B-9062-071710BE6F2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80A9260-2D78-4B65-AE76-2BEC687618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Groovy Console</a:t>
          </a:r>
        </a:p>
      </dgm:t>
    </dgm:pt>
    <dgm:pt modelId="{4A7A6FDF-9B2F-4A4F-A3CD-2B2A89ECBD2D}" type="parTrans" cxnId="{BA32590D-009B-4B1C-B4E1-12066B4C1CD1}">
      <dgm:prSet/>
      <dgm:spPr/>
      <dgm:t>
        <a:bodyPr/>
        <a:lstStyle/>
        <a:p>
          <a:endParaRPr lang="en-US"/>
        </a:p>
      </dgm:t>
    </dgm:pt>
    <dgm:pt modelId="{B28FD0B1-E2F3-4C88-B402-D9FBB204B3AC}" type="sibTrans" cxnId="{BA32590D-009B-4B1C-B4E1-12066B4C1CD1}">
      <dgm:prSet/>
      <dgm:spPr/>
      <dgm:t>
        <a:bodyPr/>
        <a:lstStyle/>
        <a:p>
          <a:endParaRPr lang="en-US"/>
        </a:p>
      </dgm:t>
    </dgm:pt>
    <dgm:pt modelId="{8520016F-4D13-4A26-941B-1B20C18191C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Gradle</a:t>
          </a:r>
        </a:p>
      </dgm:t>
    </dgm:pt>
    <dgm:pt modelId="{72BD53F4-868D-4730-A200-2D865DB32F8B}" type="parTrans" cxnId="{37FFEA61-1F5D-4DB3-A1A4-24D7B567CF78}">
      <dgm:prSet/>
      <dgm:spPr/>
      <dgm:t>
        <a:bodyPr/>
        <a:lstStyle/>
        <a:p>
          <a:endParaRPr lang="en-US"/>
        </a:p>
      </dgm:t>
    </dgm:pt>
    <dgm:pt modelId="{A40686E5-3382-4D31-AAEC-0D95DDCC5624}" type="sibTrans" cxnId="{37FFEA61-1F5D-4DB3-A1A4-24D7B567CF78}">
      <dgm:prSet/>
      <dgm:spPr/>
      <dgm:t>
        <a:bodyPr/>
        <a:lstStyle/>
        <a:p>
          <a:endParaRPr lang="en-US"/>
        </a:p>
      </dgm:t>
    </dgm:pt>
    <dgm:pt modelId="{62D38857-FF29-4CB2-BAB1-4593FEFE7B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>
              <a:latin typeface="+mn-lt"/>
            </a:rPr>
            <a:t>Build Script</a:t>
          </a:r>
        </a:p>
      </dgm:t>
    </dgm:pt>
    <dgm:pt modelId="{75D926FC-D4F2-458A-9E58-039DD5EB9FD5}" type="parTrans" cxnId="{40F0BA68-CD43-4255-A666-BC50E5F6ABC6}">
      <dgm:prSet/>
      <dgm:spPr/>
      <dgm:t>
        <a:bodyPr/>
        <a:lstStyle/>
        <a:p>
          <a:endParaRPr lang="en-US"/>
        </a:p>
      </dgm:t>
    </dgm:pt>
    <dgm:pt modelId="{69F8D2EA-9CB7-4C19-894F-F2E843CF6117}" type="sibTrans" cxnId="{40F0BA68-CD43-4255-A666-BC50E5F6ABC6}">
      <dgm:prSet/>
      <dgm:spPr/>
      <dgm:t>
        <a:bodyPr/>
        <a:lstStyle/>
        <a:p>
          <a:endParaRPr lang="en-US"/>
        </a:p>
      </dgm:t>
    </dgm:pt>
    <dgm:pt modelId="{EF7C36BB-2F15-459C-97AC-AD9169C1F1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>
              <a:latin typeface="+mn-lt"/>
            </a:rPr>
            <a:t>Plugin</a:t>
          </a:r>
        </a:p>
      </dgm:t>
    </dgm:pt>
    <dgm:pt modelId="{40415E6C-16F8-4EE1-99A9-8B32F7553CFB}" type="parTrans" cxnId="{268698ED-08E5-4C09-9C80-E8A5F098F16E}">
      <dgm:prSet/>
      <dgm:spPr/>
      <dgm:t>
        <a:bodyPr/>
        <a:lstStyle/>
        <a:p>
          <a:endParaRPr lang="en-US"/>
        </a:p>
      </dgm:t>
    </dgm:pt>
    <dgm:pt modelId="{A727A7B0-2B91-49CD-8B91-32C30CC9CAF6}" type="sibTrans" cxnId="{268698ED-08E5-4C09-9C80-E8A5F098F16E}">
      <dgm:prSet/>
      <dgm:spPr/>
      <dgm:t>
        <a:bodyPr/>
        <a:lstStyle/>
        <a:p>
          <a:endParaRPr lang="en-US"/>
        </a:p>
      </dgm:t>
    </dgm:pt>
    <dgm:pt modelId="{51801723-549F-47D2-A2CD-61A649EA42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Jenkins</a:t>
          </a:r>
        </a:p>
      </dgm:t>
    </dgm:pt>
    <dgm:pt modelId="{89D43D5A-8E23-41F4-AFC6-EFD8DB4A05AC}" type="parTrans" cxnId="{1379B9F8-3C5A-425C-8E61-AA562E27FD4E}">
      <dgm:prSet/>
      <dgm:spPr/>
      <dgm:t>
        <a:bodyPr/>
        <a:lstStyle/>
        <a:p>
          <a:endParaRPr lang="en-US"/>
        </a:p>
      </dgm:t>
    </dgm:pt>
    <dgm:pt modelId="{C1ACCF4F-64E0-4AFB-95F6-8FC8DF20D607}" type="sibTrans" cxnId="{1379B9F8-3C5A-425C-8E61-AA562E27FD4E}">
      <dgm:prSet/>
      <dgm:spPr/>
      <dgm:t>
        <a:bodyPr/>
        <a:lstStyle/>
        <a:p>
          <a:endParaRPr lang="en-US"/>
        </a:p>
      </dgm:t>
    </dgm:pt>
    <dgm:pt modelId="{CD934155-D307-4794-B932-48A17F86F4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Pipeline</a:t>
          </a:r>
        </a:p>
      </dgm:t>
    </dgm:pt>
    <dgm:pt modelId="{E439354D-595A-4A95-9015-D322D121F077}" type="parTrans" cxnId="{90E17341-19C2-445A-BC34-7A0E7D1EA0EA}">
      <dgm:prSet/>
      <dgm:spPr/>
      <dgm:t>
        <a:bodyPr/>
        <a:lstStyle/>
        <a:p>
          <a:endParaRPr lang="en-US"/>
        </a:p>
      </dgm:t>
    </dgm:pt>
    <dgm:pt modelId="{53DD8D25-C8B4-4179-BCF1-E29BCC842663}" type="sibTrans" cxnId="{90E17341-19C2-445A-BC34-7A0E7D1EA0EA}">
      <dgm:prSet/>
      <dgm:spPr/>
      <dgm:t>
        <a:bodyPr/>
        <a:lstStyle/>
        <a:p>
          <a:endParaRPr lang="en-US"/>
        </a:p>
      </dgm:t>
    </dgm:pt>
    <dgm:pt modelId="{B4DADCB9-C67B-4F20-8A1B-D8C0AC62C9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Shared Library</a:t>
          </a:r>
        </a:p>
      </dgm:t>
    </dgm:pt>
    <dgm:pt modelId="{EA209B97-DBC3-4BCD-92FC-D71C6691C341}" type="parTrans" cxnId="{920A13D8-39C8-496C-9975-D100702BE8E0}">
      <dgm:prSet/>
      <dgm:spPr/>
      <dgm:t>
        <a:bodyPr/>
        <a:lstStyle/>
        <a:p>
          <a:endParaRPr lang="en-US"/>
        </a:p>
      </dgm:t>
    </dgm:pt>
    <dgm:pt modelId="{7E875989-8278-42E8-B70C-D21F6CC801DB}" type="sibTrans" cxnId="{920A13D8-39C8-496C-9975-D100702BE8E0}">
      <dgm:prSet/>
      <dgm:spPr/>
      <dgm:t>
        <a:bodyPr/>
        <a:lstStyle/>
        <a:p>
          <a:endParaRPr lang="en-US"/>
        </a:p>
      </dgm:t>
    </dgm:pt>
    <dgm:pt modelId="{98A89976-75BE-4828-AF17-7626CB0B4C8D}" type="pres">
      <dgm:prSet presAssocID="{280726E5-5D22-464B-9062-071710BE6F22}" presName="root" presStyleCnt="0">
        <dgm:presLayoutVars>
          <dgm:dir/>
          <dgm:resizeHandles val="exact"/>
        </dgm:presLayoutVars>
      </dgm:prSet>
      <dgm:spPr/>
    </dgm:pt>
    <dgm:pt modelId="{C13412B2-1CBE-4A04-9BB8-708CC25E5BB6}" type="pres">
      <dgm:prSet presAssocID="{D80A9260-2D78-4B65-AE76-2BEC68761800}" presName="compNode" presStyleCnt="0"/>
      <dgm:spPr/>
    </dgm:pt>
    <dgm:pt modelId="{F29AE731-55A3-43A7-8CF9-1D7676E107F1}" type="pres">
      <dgm:prSet presAssocID="{D80A9260-2D78-4B65-AE76-2BEC687618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1ED6D70-427E-4221-8689-7CEE79C4F791}" type="pres">
      <dgm:prSet presAssocID="{D80A9260-2D78-4B65-AE76-2BEC68761800}" presName="iconSpace" presStyleCnt="0"/>
      <dgm:spPr/>
    </dgm:pt>
    <dgm:pt modelId="{5FAEB664-FE05-4A2F-BDB1-F0511E78FD3A}" type="pres">
      <dgm:prSet presAssocID="{D80A9260-2D78-4B65-AE76-2BEC68761800}" presName="parTx" presStyleLbl="revTx" presStyleIdx="0" presStyleCnt="6">
        <dgm:presLayoutVars>
          <dgm:chMax val="0"/>
          <dgm:chPref val="0"/>
        </dgm:presLayoutVars>
      </dgm:prSet>
      <dgm:spPr/>
    </dgm:pt>
    <dgm:pt modelId="{AA84CC30-1817-40E5-A5F8-5C6831757F57}" type="pres">
      <dgm:prSet presAssocID="{D80A9260-2D78-4B65-AE76-2BEC68761800}" presName="txSpace" presStyleCnt="0"/>
      <dgm:spPr/>
    </dgm:pt>
    <dgm:pt modelId="{77C1FFC6-BFF1-4599-9023-42AFD5CE6A76}" type="pres">
      <dgm:prSet presAssocID="{D80A9260-2D78-4B65-AE76-2BEC68761800}" presName="desTx" presStyleLbl="revTx" presStyleIdx="1" presStyleCnt="6">
        <dgm:presLayoutVars/>
      </dgm:prSet>
      <dgm:spPr/>
    </dgm:pt>
    <dgm:pt modelId="{AB720320-ECD4-4C59-97B8-70402CA031D5}" type="pres">
      <dgm:prSet presAssocID="{B28FD0B1-E2F3-4C88-B402-D9FBB204B3AC}" presName="sibTrans" presStyleCnt="0"/>
      <dgm:spPr/>
    </dgm:pt>
    <dgm:pt modelId="{A59FBC65-F152-45AE-99F8-C179F25E9C2A}" type="pres">
      <dgm:prSet presAssocID="{8520016F-4D13-4A26-941B-1B20C18191C4}" presName="compNode" presStyleCnt="0"/>
      <dgm:spPr/>
    </dgm:pt>
    <dgm:pt modelId="{FBDFC7CA-6493-46A6-914F-899D8A535DAB}" type="pres">
      <dgm:prSet presAssocID="{8520016F-4D13-4A26-941B-1B20C18191C4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5805941-8E09-4C2B-B79A-BBB99A4BAAD4}" type="pres">
      <dgm:prSet presAssocID="{8520016F-4D13-4A26-941B-1B20C18191C4}" presName="iconSpace" presStyleCnt="0"/>
      <dgm:spPr/>
    </dgm:pt>
    <dgm:pt modelId="{B5E98066-583E-4DF2-82F8-FD80B426F9E6}" type="pres">
      <dgm:prSet presAssocID="{8520016F-4D13-4A26-941B-1B20C18191C4}" presName="parTx" presStyleLbl="revTx" presStyleIdx="2" presStyleCnt="6">
        <dgm:presLayoutVars>
          <dgm:chMax val="0"/>
          <dgm:chPref val="0"/>
        </dgm:presLayoutVars>
      </dgm:prSet>
      <dgm:spPr/>
    </dgm:pt>
    <dgm:pt modelId="{84E95217-1F87-480E-8787-EEAFC289BFA8}" type="pres">
      <dgm:prSet presAssocID="{8520016F-4D13-4A26-941B-1B20C18191C4}" presName="txSpace" presStyleCnt="0"/>
      <dgm:spPr/>
    </dgm:pt>
    <dgm:pt modelId="{041D718E-DFB3-498B-B9F2-98C0CFDAEF05}" type="pres">
      <dgm:prSet presAssocID="{8520016F-4D13-4A26-941B-1B20C18191C4}" presName="desTx" presStyleLbl="revTx" presStyleIdx="3" presStyleCnt="6">
        <dgm:presLayoutVars/>
      </dgm:prSet>
      <dgm:spPr/>
    </dgm:pt>
    <dgm:pt modelId="{41C87BB3-15CF-4F21-88FA-0B14BCC8EC92}" type="pres">
      <dgm:prSet presAssocID="{A40686E5-3382-4D31-AAEC-0D95DDCC5624}" presName="sibTrans" presStyleCnt="0"/>
      <dgm:spPr/>
    </dgm:pt>
    <dgm:pt modelId="{D7A76750-5E9E-4E2F-9346-563CC62F8C15}" type="pres">
      <dgm:prSet presAssocID="{51801723-549F-47D2-A2CD-61A649EA42B4}" presName="compNode" presStyleCnt="0"/>
      <dgm:spPr/>
    </dgm:pt>
    <dgm:pt modelId="{0A923A9D-E27A-439B-8471-43022484CEF5}" type="pres">
      <dgm:prSet presAssocID="{51801723-549F-47D2-A2CD-61A649EA42B4}" presName="iconRect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15000" r="-15000"/>
          </a:stretch>
        </a:blipFill>
        <a:ln>
          <a:noFill/>
        </a:ln>
      </dgm:spPr>
    </dgm:pt>
    <dgm:pt modelId="{B8A73A83-BBB4-4DD3-97CD-90B15B89EDE6}" type="pres">
      <dgm:prSet presAssocID="{51801723-549F-47D2-A2CD-61A649EA42B4}" presName="iconSpace" presStyleCnt="0"/>
      <dgm:spPr/>
    </dgm:pt>
    <dgm:pt modelId="{4BDAC920-BF1D-426B-81CF-6A83ECCF5A64}" type="pres">
      <dgm:prSet presAssocID="{51801723-549F-47D2-A2CD-61A649EA42B4}" presName="parTx" presStyleLbl="revTx" presStyleIdx="4" presStyleCnt="6">
        <dgm:presLayoutVars>
          <dgm:chMax val="0"/>
          <dgm:chPref val="0"/>
        </dgm:presLayoutVars>
      </dgm:prSet>
      <dgm:spPr/>
    </dgm:pt>
    <dgm:pt modelId="{29538C5F-3DFC-4543-B6B8-9237A8C2A9D0}" type="pres">
      <dgm:prSet presAssocID="{51801723-549F-47D2-A2CD-61A649EA42B4}" presName="txSpace" presStyleCnt="0"/>
      <dgm:spPr/>
    </dgm:pt>
    <dgm:pt modelId="{70A5EFD1-45C3-4432-AD40-F857A2219A4D}" type="pres">
      <dgm:prSet presAssocID="{51801723-549F-47D2-A2CD-61A649EA42B4}" presName="desTx" presStyleLbl="revTx" presStyleIdx="5" presStyleCnt="6">
        <dgm:presLayoutVars/>
      </dgm:prSet>
      <dgm:spPr/>
    </dgm:pt>
  </dgm:ptLst>
  <dgm:cxnLst>
    <dgm:cxn modelId="{BA32590D-009B-4B1C-B4E1-12066B4C1CD1}" srcId="{280726E5-5D22-464B-9062-071710BE6F22}" destId="{D80A9260-2D78-4B65-AE76-2BEC68761800}" srcOrd="0" destOrd="0" parTransId="{4A7A6FDF-9B2F-4A4F-A3CD-2B2A89ECBD2D}" sibTransId="{B28FD0B1-E2F3-4C88-B402-D9FBB204B3AC}"/>
    <dgm:cxn modelId="{90E17341-19C2-445A-BC34-7A0E7D1EA0EA}" srcId="{51801723-549F-47D2-A2CD-61A649EA42B4}" destId="{CD934155-D307-4794-B932-48A17F86F41D}" srcOrd="0" destOrd="0" parTransId="{E439354D-595A-4A95-9015-D322D121F077}" sibTransId="{53DD8D25-C8B4-4179-BCF1-E29BCC842663}"/>
    <dgm:cxn modelId="{37FFEA61-1F5D-4DB3-A1A4-24D7B567CF78}" srcId="{280726E5-5D22-464B-9062-071710BE6F22}" destId="{8520016F-4D13-4A26-941B-1B20C18191C4}" srcOrd="1" destOrd="0" parTransId="{72BD53F4-868D-4730-A200-2D865DB32F8B}" sibTransId="{A40686E5-3382-4D31-AAEC-0D95DDCC5624}"/>
    <dgm:cxn modelId="{40F0BA68-CD43-4255-A666-BC50E5F6ABC6}" srcId="{8520016F-4D13-4A26-941B-1B20C18191C4}" destId="{62D38857-FF29-4CB2-BAB1-4593FEFE7BED}" srcOrd="0" destOrd="0" parTransId="{75D926FC-D4F2-458A-9E58-039DD5EB9FD5}" sibTransId="{69F8D2EA-9CB7-4C19-894F-F2E843CF6117}"/>
    <dgm:cxn modelId="{54CE6974-C8A0-45C2-8609-2AA9C67570CE}" type="presOf" srcId="{280726E5-5D22-464B-9062-071710BE6F22}" destId="{98A89976-75BE-4828-AF17-7626CB0B4C8D}" srcOrd="0" destOrd="0" presId="urn:microsoft.com/office/officeart/2018/5/layout/CenteredIconLabelDescriptionList"/>
    <dgm:cxn modelId="{26E1BE58-B8B5-4E59-8E7D-9FB79BF4D551}" type="presOf" srcId="{B4DADCB9-C67B-4F20-8A1B-D8C0AC62C9C1}" destId="{70A5EFD1-45C3-4432-AD40-F857A2219A4D}" srcOrd="0" destOrd="1" presId="urn:microsoft.com/office/officeart/2018/5/layout/CenteredIconLabelDescriptionList"/>
    <dgm:cxn modelId="{E48B5896-5EB1-4F7D-B840-85D7B4EDD403}" type="presOf" srcId="{EF7C36BB-2F15-459C-97AC-AD9169C1F1CF}" destId="{041D718E-DFB3-498B-B9F2-98C0CFDAEF05}" srcOrd="0" destOrd="1" presId="urn:microsoft.com/office/officeart/2018/5/layout/CenteredIconLabelDescriptionList"/>
    <dgm:cxn modelId="{B3C0E6B7-F8EC-455E-ACF4-2BFD74432405}" type="presOf" srcId="{51801723-549F-47D2-A2CD-61A649EA42B4}" destId="{4BDAC920-BF1D-426B-81CF-6A83ECCF5A64}" srcOrd="0" destOrd="0" presId="urn:microsoft.com/office/officeart/2018/5/layout/CenteredIconLabelDescriptionList"/>
    <dgm:cxn modelId="{483A64B9-BFA6-4074-8304-4DFE4A34F9FE}" type="presOf" srcId="{8520016F-4D13-4A26-941B-1B20C18191C4}" destId="{B5E98066-583E-4DF2-82F8-FD80B426F9E6}" srcOrd="0" destOrd="0" presId="urn:microsoft.com/office/officeart/2018/5/layout/CenteredIconLabelDescriptionList"/>
    <dgm:cxn modelId="{920A13D8-39C8-496C-9975-D100702BE8E0}" srcId="{51801723-549F-47D2-A2CD-61A649EA42B4}" destId="{B4DADCB9-C67B-4F20-8A1B-D8C0AC62C9C1}" srcOrd="1" destOrd="0" parTransId="{EA209B97-DBC3-4BCD-92FC-D71C6691C341}" sibTransId="{7E875989-8278-42E8-B70C-D21F6CC801DB}"/>
    <dgm:cxn modelId="{B41042DA-A975-4D2E-AC72-6F0DA2C0C60E}" type="presOf" srcId="{D80A9260-2D78-4B65-AE76-2BEC68761800}" destId="{5FAEB664-FE05-4A2F-BDB1-F0511E78FD3A}" srcOrd="0" destOrd="0" presId="urn:microsoft.com/office/officeart/2018/5/layout/CenteredIconLabelDescriptionList"/>
    <dgm:cxn modelId="{268698ED-08E5-4C09-9C80-E8A5F098F16E}" srcId="{8520016F-4D13-4A26-941B-1B20C18191C4}" destId="{EF7C36BB-2F15-459C-97AC-AD9169C1F1CF}" srcOrd="1" destOrd="0" parTransId="{40415E6C-16F8-4EE1-99A9-8B32F7553CFB}" sibTransId="{A727A7B0-2B91-49CD-8B91-32C30CC9CAF6}"/>
    <dgm:cxn modelId="{7F759FF0-0B8D-451E-8C6C-B0F8637CCC43}" type="presOf" srcId="{CD934155-D307-4794-B932-48A17F86F41D}" destId="{70A5EFD1-45C3-4432-AD40-F857A2219A4D}" srcOrd="0" destOrd="0" presId="urn:microsoft.com/office/officeart/2018/5/layout/CenteredIconLabelDescriptionList"/>
    <dgm:cxn modelId="{83D28EF1-324A-4C9C-82A8-D1605D41FE0E}" type="presOf" srcId="{62D38857-FF29-4CB2-BAB1-4593FEFE7BED}" destId="{041D718E-DFB3-498B-B9F2-98C0CFDAEF05}" srcOrd="0" destOrd="0" presId="urn:microsoft.com/office/officeart/2018/5/layout/CenteredIconLabelDescriptionList"/>
    <dgm:cxn modelId="{1379B9F8-3C5A-425C-8E61-AA562E27FD4E}" srcId="{280726E5-5D22-464B-9062-071710BE6F22}" destId="{51801723-549F-47D2-A2CD-61A649EA42B4}" srcOrd="2" destOrd="0" parTransId="{89D43D5A-8E23-41F4-AFC6-EFD8DB4A05AC}" sibTransId="{C1ACCF4F-64E0-4AFB-95F6-8FC8DF20D607}"/>
    <dgm:cxn modelId="{76690673-A6D1-40CF-B063-21DAD66238C1}" type="presParOf" srcId="{98A89976-75BE-4828-AF17-7626CB0B4C8D}" destId="{C13412B2-1CBE-4A04-9BB8-708CC25E5BB6}" srcOrd="0" destOrd="0" presId="urn:microsoft.com/office/officeart/2018/5/layout/CenteredIconLabelDescriptionList"/>
    <dgm:cxn modelId="{7B12C624-9033-4026-9697-E20A72BB4523}" type="presParOf" srcId="{C13412B2-1CBE-4A04-9BB8-708CC25E5BB6}" destId="{F29AE731-55A3-43A7-8CF9-1D7676E107F1}" srcOrd="0" destOrd="0" presId="urn:microsoft.com/office/officeart/2018/5/layout/CenteredIconLabelDescriptionList"/>
    <dgm:cxn modelId="{530038D5-A59D-41D7-9C5B-FB5A84109CE7}" type="presParOf" srcId="{C13412B2-1CBE-4A04-9BB8-708CC25E5BB6}" destId="{71ED6D70-427E-4221-8689-7CEE79C4F791}" srcOrd="1" destOrd="0" presId="urn:microsoft.com/office/officeart/2018/5/layout/CenteredIconLabelDescriptionList"/>
    <dgm:cxn modelId="{7CFBC2DC-59E7-4E3A-8559-981180F6B01D}" type="presParOf" srcId="{C13412B2-1CBE-4A04-9BB8-708CC25E5BB6}" destId="{5FAEB664-FE05-4A2F-BDB1-F0511E78FD3A}" srcOrd="2" destOrd="0" presId="urn:microsoft.com/office/officeart/2018/5/layout/CenteredIconLabelDescriptionList"/>
    <dgm:cxn modelId="{71354092-6A84-4934-925E-3EA64E2A369F}" type="presParOf" srcId="{C13412B2-1CBE-4A04-9BB8-708CC25E5BB6}" destId="{AA84CC30-1817-40E5-A5F8-5C6831757F57}" srcOrd="3" destOrd="0" presId="urn:microsoft.com/office/officeart/2018/5/layout/CenteredIconLabelDescriptionList"/>
    <dgm:cxn modelId="{3459A2D5-8A32-4AA8-8F76-11196DF29F68}" type="presParOf" srcId="{C13412B2-1CBE-4A04-9BB8-708CC25E5BB6}" destId="{77C1FFC6-BFF1-4599-9023-42AFD5CE6A76}" srcOrd="4" destOrd="0" presId="urn:microsoft.com/office/officeart/2018/5/layout/CenteredIconLabelDescriptionList"/>
    <dgm:cxn modelId="{7062DC28-DFB8-43F3-AE41-4D10D2C1E26A}" type="presParOf" srcId="{98A89976-75BE-4828-AF17-7626CB0B4C8D}" destId="{AB720320-ECD4-4C59-97B8-70402CA031D5}" srcOrd="1" destOrd="0" presId="urn:microsoft.com/office/officeart/2018/5/layout/CenteredIconLabelDescriptionList"/>
    <dgm:cxn modelId="{BBEFE8C7-5925-42D4-8739-44140DC8A877}" type="presParOf" srcId="{98A89976-75BE-4828-AF17-7626CB0B4C8D}" destId="{A59FBC65-F152-45AE-99F8-C179F25E9C2A}" srcOrd="2" destOrd="0" presId="urn:microsoft.com/office/officeart/2018/5/layout/CenteredIconLabelDescriptionList"/>
    <dgm:cxn modelId="{A1088DE9-942D-41E4-843C-149847C1EF0F}" type="presParOf" srcId="{A59FBC65-F152-45AE-99F8-C179F25E9C2A}" destId="{FBDFC7CA-6493-46A6-914F-899D8A535DAB}" srcOrd="0" destOrd="0" presId="urn:microsoft.com/office/officeart/2018/5/layout/CenteredIconLabelDescriptionList"/>
    <dgm:cxn modelId="{854C5A30-82AE-4ED7-89BD-635826054734}" type="presParOf" srcId="{A59FBC65-F152-45AE-99F8-C179F25E9C2A}" destId="{35805941-8E09-4C2B-B79A-BBB99A4BAAD4}" srcOrd="1" destOrd="0" presId="urn:microsoft.com/office/officeart/2018/5/layout/CenteredIconLabelDescriptionList"/>
    <dgm:cxn modelId="{294ADC0B-0146-4542-8D03-76FDD5FA5B8E}" type="presParOf" srcId="{A59FBC65-F152-45AE-99F8-C179F25E9C2A}" destId="{B5E98066-583E-4DF2-82F8-FD80B426F9E6}" srcOrd="2" destOrd="0" presId="urn:microsoft.com/office/officeart/2018/5/layout/CenteredIconLabelDescriptionList"/>
    <dgm:cxn modelId="{8068B6DA-D55E-49F8-9A44-40962741ADF4}" type="presParOf" srcId="{A59FBC65-F152-45AE-99F8-C179F25E9C2A}" destId="{84E95217-1F87-480E-8787-EEAFC289BFA8}" srcOrd="3" destOrd="0" presId="urn:microsoft.com/office/officeart/2018/5/layout/CenteredIconLabelDescriptionList"/>
    <dgm:cxn modelId="{B039E32B-3D44-4952-A1F0-83F31DDB6A1C}" type="presParOf" srcId="{A59FBC65-F152-45AE-99F8-C179F25E9C2A}" destId="{041D718E-DFB3-498B-B9F2-98C0CFDAEF05}" srcOrd="4" destOrd="0" presId="urn:microsoft.com/office/officeart/2018/5/layout/CenteredIconLabelDescriptionList"/>
    <dgm:cxn modelId="{E3FB69A7-4762-4D29-821B-93B0803269C3}" type="presParOf" srcId="{98A89976-75BE-4828-AF17-7626CB0B4C8D}" destId="{41C87BB3-15CF-4F21-88FA-0B14BCC8EC92}" srcOrd="3" destOrd="0" presId="urn:microsoft.com/office/officeart/2018/5/layout/CenteredIconLabelDescriptionList"/>
    <dgm:cxn modelId="{537F3079-C4FC-4488-BF70-C73CF4DCCE36}" type="presParOf" srcId="{98A89976-75BE-4828-AF17-7626CB0B4C8D}" destId="{D7A76750-5E9E-4E2F-9346-563CC62F8C15}" srcOrd="4" destOrd="0" presId="urn:microsoft.com/office/officeart/2018/5/layout/CenteredIconLabelDescriptionList"/>
    <dgm:cxn modelId="{F4CB9BDB-BE30-4C90-82B6-EC1E1F7B8DA1}" type="presParOf" srcId="{D7A76750-5E9E-4E2F-9346-563CC62F8C15}" destId="{0A923A9D-E27A-439B-8471-43022484CEF5}" srcOrd="0" destOrd="0" presId="urn:microsoft.com/office/officeart/2018/5/layout/CenteredIconLabelDescriptionList"/>
    <dgm:cxn modelId="{9BCE2398-E2C3-4A80-98C6-2AFB0D10C92B}" type="presParOf" srcId="{D7A76750-5E9E-4E2F-9346-563CC62F8C15}" destId="{B8A73A83-BBB4-4DD3-97CD-90B15B89EDE6}" srcOrd="1" destOrd="0" presId="urn:microsoft.com/office/officeart/2018/5/layout/CenteredIconLabelDescriptionList"/>
    <dgm:cxn modelId="{FFDBD05A-0355-4E53-BC61-755F5205EB60}" type="presParOf" srcId="{D7A76750-5E9E-4E2F-9346-563CC62F8C15}" destId="{4BDAC920-BF1D-426B-81CF-6A83ECCF5A64}" srcOrd="2" destOrd="0" presId="urn:microsoft.com/office/officeart/2018/5/layout/CenteredIconLabelDescriptionList"/>
    <dgm:cxn modelId="{1B0BD4F0-5A0D-4130-93EA-50EE45DC6203}" type="presParOf" srcId="{D7A76750-5E9E-4E2F-9346-563CC62F8C15}" destId="{29538C5F-3DFC-4543-B6B8-9237A8C2A9D0}" srcOrd="3" destOrd="0" presId="urn:microsoft.com/office/officeart/2018/5/layout/CenteredIconLabelDescriptionList"/>
    <dgm:cxn modelId="{2A598772-D3CD-4303-BF26-20D8A6561CF9}" type="presParOf" srcId="{D7A76750-5E9E-4E2F-9346-563CC62F8C15}" destId="{70A5EFD1-45C3-4432-AD40-F857A2219A4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ABE01-F587-4899-8844-7E9DACEA8644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20C83-5817-4BA0-B1DD-A9482563072C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AB5DE-2C8F-4072-9A9B-A182CA40EA14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95% of Java code is also valid Groovy code</a:t>
          </a:r>
        </a:p>
      </dsp:txBody>
      <dsp:txXfrm>
        <a:off x="1059754" y="4307"/>
        <a:ext cx="5304469" cy="917536"/>
      </dsp:txXfrm>
    </dsp:sp>
    <dsp:sp modelId="{A89CED97-D9ED-4DDB-B385-72D2E2239115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C7218-508C-4AE4-ADFB-34E19518E13A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74F57-083F-4409-87D9-9020383777FA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Concepts in Groovy are present in other JVM languages</a:t>
          </a:r>
        </a:p>
      </dsp:txBody>
      <dsp:txXfrm>
        <a:off x="1059754" y="1151227"/>
        <a:ext cx="5304469" cy="917536"/>
      </dsp:txXfrm>
    </dsp:sp>
    <dsp:sp modelId="{CB60AEEB-2E56-4EAB-8827-77C044615E76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99E6A-9EA2-46EB-96DE-DF13216E0F3A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EA17A-2FF8-47CD-9FBF-AAEB43C484AC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Groovy enables fast development </a:t>
          </a:r>
        </a:p>
      </dsp:txBody>
      <dsp:txXfrm>
        <a:off x="1059754" y="2298147"/>
        <a:ext cx="5304469" cy="917536"/>
      </dsp:txXfrm>
    </dsp:sp>
    <dsp:sp modelId="{161D6E50-7A3D-4931-85F1-B6702D43D1BB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EBE32-49D9-4768-8545-89451FBCC1C5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B199A-715C-4D14-A98C-B2CD4BBF4876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Sometimes it’s easier to use Groovy</a:t>
          </a:r>
        </a:p>
      </dsp:txBody>
      <dsp:txXfrm>
        <a:off x="1059754" y="3445068"/>
        <a:ext cx="5304469" cy="917536"/>
      </dsp:txXfrm>
    </dsp:sp>
    <dsp:sp modelId="{3C07FC3F-476E-496F-BD75-0F01FE5F5E2C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ABE3E-1D9F-40D4-B92F-E51AE9F43F7D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E5973-92CF-4293-BA0C-BDD001EA8AC8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Sometimes Groovy is all you got</a:t>
          </a:r>
        </a:p>
      </dsp:txBody>
      <dsp:txXfrm>
        <a:off x="1059754" y="4591988"/>
        <a:ext cx="5304469" cy="917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AE731-55A3-43A7-8CF9-1D7676E107F1}">
      <dsp:nvSpPr>
        <dsp:cNvPr id="0" name=""/>
        <dsp:cNvSpPr/>
      </dsp:nvSpPr>
      <dsp:spPr>
        <a:xfrm>
          <a:off x="989134" y="718338"/>
          <a:ext cx="1061648" cy="10616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EB664-FE05-4A2F-BDB1-F0511E78FD3A}">
      <dsp:nvSpPr>
        <dsp:cNvPr id="0" name=""/>
        <dsp:cNvSpPr/>
      </dsp:nvSpPr>
      <dsp:spPr>
        <a:xfrm>
          <a:off x="3317" y="1889947"/>
          <a:ext cx="3033281" cy="4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Groovy Console</a:t>
          </a:r>
        </a:p>
      </dsp:txBody>
      <dsp:txXfrm>
        <a:off x="3317" y="1889947"/>
        <a:ext cx="3033281" cy="454992"/>
      </dsp:txXfrm>
    </dsp:sp>
    <dsp:sp modelId="{77C1FFC6-BFF1-4599-9023-42AFD5CE6A76}">
      <dsp:nvSpPr>
        <dsp:cNvPr id="0" name=""/>
        <dsp:cNvSpPr/>
      </dsp:nvSpPr>
      <dsp:spPr>
        <a:xfrm>
          <a:off x="3317" y="2396084"/>
          <a:ext cx="3033281" cy="879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FC7CA-6493-46A6-914F-899D8A535DAB}">
      <dsp:nvSpPr>
        <dsp:cNvPr id="0" name=""/>
        <dsp:cNvSpPr/>
      </dsp:nvSpPr>
      <dsp:spPr>
        <a:xfrm>
          <a:off x="4553239" y="718338"/>
          <a:ext cx="1061648" cy="106164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98066-583E-4DF2-82F8-FD80B426F9E6}">
      <dsp:nvSpPr>
        <dsp:cNvPr id="0" name=""/>
        <dsp:cNvSpPr/>
      </dsp:nvSpPr>
      <dsp:spPr>
        <a:xfrm>
          <a:off x="3567423" y="1889947"/>
          <a:ext cx="3033281" cy="4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Gradle</a:t>
          </a:r>
        </a:p>
      </dsp:txBody>
      <dsp:txXfrm>
        <a:off x="3567423" y="1889947"/>
        <a:ext cx="3033281" cy="454992"/>
      </dsp:txXfrm>
    </dsp:sp>
    <dsp:sp modelId="{041D718E-DFB3-498B-B9F2-98C0CFDAEF05}">
      <dsp:nvSpPr>
        <dsp:cNvPr id="0" name=""/>
        <dsp:cNvSpPr/>
      </dsp:nvSpPr>
      <dsp:spPr>
        <a:xfrm>
          <a:off x="3567423" y="2396084"/>
          <a:ext cx="3033281" cy="879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+mn-lt"/>
            </a:rPr>
            <a:t>Build Script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+mn-lt"/>
            </a:rPr>
            <a:t>Plugin</a:t>
          </a:r>
        </a:p>
      </dsp:txBody>
      <dsp:txXfrm>
        <a:off x="3567423" y="2396084"/>
        <a:ext cx="3033281" cy="879487"/>
      </dsp:txXfrm>
    </dsp:sp>
    <dsp:sp modelId="{0A923A9D-E27A-439B-8471-43022484CEF5}">
      <dsp:nvSpPr>
        <dsp:cNvPr id="0" name=""/>
        <dsp:cNvSpPr/>
      </dsp:nvSpPr>
      <dsp:spPr>
        <a:xfrm>
          <a:off x="8117345" y="718338"/>
          <a:ext cx="1061648" cy="1061648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15000" r="-1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AC920-BF1D-426B-81CF-6A83ECCF5A64}">
      <dsp:nvSpPr>
        <dsp:cNvPr id="0" name=""/>
        <dsp:cNvSpPr/>
      </dsp:nvSpPr>
      <dsp:spPr>
        <a:xfrm>
          <a:off x="7131528" y="1889947"/>
          <a:ext cx="3033281" cy="4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Jenkins</a:t>
          </a:r>
        </a:p>
      </dsp:txBody>
      <dsp:txXfrm>
        <a:off x="7131528" y="1889947"/>
        <a:ext cx="3033281" cy="454992"/>
      </dsp:txXfrm>
    </dsp:sp>
    <dsp:sp modelId="{70A5EFD1-45C3-4432-AD40-F857A2219A4D}">
      <dsp:nvSpPr>
        <dsp:cNvPr id="0" name=""/>
        <dsp:cNvSpPr/>
      </dsp:nvSpPr>
      <dsp:spPr>
        <a:xfrm>
          <a:off x="7131528" y="2396084"/>
          <a:ext cx="3033281" cy="879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Pipeline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Shared Library</a:t>
          </a:r>
        </a:p>
      </dsp:txBody>
      <dsp:txXfrm>
        <a:off x="7131528" y="2396084"/>
        <a:ext cx="3033281" cy="879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A02D-E887-4F9E-A484-B989BC5284A7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3D742-9204-4C9D-BCC9-6FE532882E8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265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7671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6279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b="1">
                <a:ea typeface="Calibri"/>
                <a:cs typeface="Calibri"/>
              </a:rPr>
              <a:t>Do some live coding</a:t>
            </a:r>
            <a:r>
              <a:rPr lang="en-US" b="1">
                <a:ea typeface="Calibri"/>
                <a:cs typeface="Calibri"/>
              </a:rPr>
              <a:t>!</a:t>
            </a:r>
            <a:endParaRPr lang="en-BE" b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BE">
                <a:ea typeface="Calibri"/>
                <a:cs typeface="Calibri"/>
              </a:rPr>
              <a:t>Hello word</a:t>
            </a:r>
          </a:p>
          <a:p>
            <a:pPr marL="171450" indent="-171450">
              <a:buFont typeface="Arial"/>
              <a:buChar char="•"/>
            </a:pPr>
            <a:r>
              <a:rPr lang="en-BE">
                <a:ea typeface="Calibri"/>
                <a:cs typeface="Calibri"/>
              </a:rPr>
              <a:t>Write some java code</a:t>
            </a:r>
          </a:p>
          <a:p>
            <a:pPr marL="171450" indent="-1714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You can use IntelliJ’s “New Project”, but it might add boilerplate you won’t need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>
              <a:ea typeface="Calibri"/>
              <a:cs typeface="Calibri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Open </a:t>
            </a:r>
            <a:r>
              <a:rPr lang="en-US" err="1"/>
              <a:t>build.gradle</a:t>
            </a:r>
            <a:r>
              <a:rPr lang="en-US"/>
              <a:t> in IntelliJ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IntelliJ runs </a:t>
            </a:r>
            <a:r>
              <a:rPr lang="en-US" b="1"/>
              <a:t>wrapper task </a:t>
            </a:r>
            <a:r>
              <a:rPr lang="en-US"/>
              <a:t>(</a:t>
            </a:r>
            <a:r>
              <a:rPr lang="en-US" err="1"/>
              <a:t>gradle</a:t>
            </a:r>
            <a:r>
              <a:rPr lang="en-US"/>
              <a:t>-wrapper jar &amp; properties + </a:t>
            </a:r>
            <a:r>
              <a:rPr lang="en-US" err="1"/>
              <a:t>gradlew</a:t>
            </a:r>
            <a:r>
              <a:rPr lang="en-US"/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err="1"/>
              <a:t>System.out.println</a:t>
            </a:r>
            <a:endParaRPr lang="en-US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Code always runs -&gt; Configuration phase vs Execution phase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 err="1"/>
              <a:t>doFirst</a:t>
            </a:r>
            <a:r>
              <a:rPr lang="en-US"/>
              <a:t> or </a:t>
            </a:r>
            <a:r>
              <a:rPr lang="en-US" err="1"/>
              <a:t>doLast</a:t>
            </a:r>
            <a:endParaRPr lang="en-US"/>
          </a:p>
          <a:p>
            <a:pPr marL="171450" lvl="0" indent="-171450">
              <a:buFont typeface="Wingdings" panose="05000000000000000000" pitchFamily="2" charset="2"/>
              <a:buChar char="è"/>
            </a:pPr>
            <a:r>
              <a:rPr lang="en-US"/>
              <a:t>Groovy vs Java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/>
              <a:t>Closures vs Lambdas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/>
              <a:t>Semicolons and parentheses are optional</a:t>
            </a:r>
          </a:p>
          <a:p>
            <a:pPr marL="1085850" lvl="2" indent="-171450">
              <a:buFont typeface="Wingdings" panose="05000000000000000000" pitchFamily="2" charset="2"/>
              <a:buChar char="è"/>
            </a:pPr>
            <a:r>
              <a:rPr lang="en-US"/>
              <a:t>Last argument is a closure -&gt; parentheses around previous arguments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/>
              <a:t>‘it’ keyword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/>
              <a:t>Delegate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/>
              <a:t>String interpolation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>
              <a:ea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B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8673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5810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Gradle has 3 phases: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Initialization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Settings, create Project for every project</a:t>
            </a:r>
          </a:p>
          <a:p>
            <a:pPr marL="171450" lvl="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Configuration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Evaluate build script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Task graph for request tasks</a:t>
            </a:r>
          </a:p>
          <a:p>
            <a:pPr marL="171450" lvl="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Execution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Schedules and executes each of the selected tasks in order of dependencies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59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Standard tasks for the java plugin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1846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happens when we run the test task:</a:t>
            </a:r>
          </a:p>
          <a:p>
            <a:r>
              <a:rPr lang="en-US"/>
              <a:t>- test classes will:</a:t>
            </a:r>
          </a:p>
          <a:p>
            <a:r>
              <a:rPr lang="en-US"/>
              <a:t>  - compile test classes</a:t>
            </a:r>
          </a:p>
          <a:p>
            <a:r>
              <a:rPr lang="en-US"/>
              <a:t>  - process test resources</a:t>
            </a:r>
          </a:p>
          <a:p>
            <a:r>
              <a:rPr lang="en-US"/>
              <a:t>- main classes will also run and</a:t>
            </a:r>
          </a:p>
          <a:p>
            <a:r>
              <a:rPr lang="en-US"/>
              <a:t> - compile main classes</a:t>
            </a:r>
          </a:p>
          <a:p>
            <a:r>
              <a:rPr lang="en-US"/>
              <a:t> - process main resources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8008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- Think of the </a:t>
            </a:r>
            <a:r>
              <a:rPr lang="en-US" b="1">
                <a:ea typeface="Calibri"/>
                <a:cs typeface="Calibri"/>
              </a:rPr>
              <a:t>configuration phase</a:t>
            </a:r>
            <a:r>
              <a:rPr lang="en-US">
                <a:ea typeface="Calibri"/>
                <a:cs typeface="Calibri"/>
              </a:rPr>
              <a:t> as Gradle </a:t>
            </a:r>
            <a:r>
              <a:rPr lang="en-US" b="1">
                <a:ea typeface="Calibri"/>
                <a:cs typeface="Calibri"/>
              </a:rPr>
              <a:t>discovering all the tasks</a:t>
            </a:r>
            <a:r>
              <a:rPr lang="en-US">
                <a:ea typeface="Calibri"/>
                <a:cs typeface="Calibri"/>
              </a:rPr>
              <a:t> that are present in the project and subprojects and how they depend on each other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-  In the </a:t>
            </a:r>
            <a:r>
              <a:rPr lang="en-US" b="1">
                <a:ea typeface="Calibri"/>
                <a:cs typeface="Calibri"/>
              </a:rPr>
              <a:t>execution phase </a:t>
            </a:r>
            <a:r>
              <a:rPr lang="en-US" b="0">
                <a:ea typeface="Calibri"/>
                <a:cs typeface="Calibri"/>
              </a:rPr>
              <a:t>Gradle will execute the task and all dependent tasks</a:t>
            </a:r>
          </a:p>
          <a:p>
            <a:endParaRPr lang="en-US" b="0">
              <a:ea typeface="Calibri"/>
              <a:cs typeface="Calibri"/>
            </a:endParaRPr>
          </a:p>
          <a:p>
            <a:r>
              <a:rPr lang="en-US" b="0">
                <a:ea typeface="Calibri"/>
                <a:cs typeface="Calibri"/>
              </a:rPr>
              <a:t>-&gt; Configuration phase tells IntelliJ what tasks are present in a Gradle project, this is why you must “Load Gradle changes” before they’re visible in IntelliJ</a:t>
            </a:r>
            <a:endParaRPr lang="en-BE" b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8169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A Groovy build script is an example of a DSL (domain specific language)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Using the groovy language, we can write code that is concise and readable. That can be used without full knowledge of the Groovy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05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If you want to take advantage of Jenkins’ IAC (infrastructure as code), you have to use Groovy</a:t>
            </a:r>
          </a:p>
          <a:p>
            <a:endParaRPr lang="en-US"/>
          </a:p>
          <a:p>
            <a:r>
              <a:rPr lang="en-US"/>
              <a:t>Much more constraints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Can’t call methods or attributes on objects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/>
              <a:t>Use script block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/>
              <a:t>Use shared libraries</a:t>
            </a:r>
          </a:p>
          <a:p>
            <a:pPr marL="171450" lvl="0" indent="-171450">
              <a:buFont typeface="Wingdings" panose="05000000000000000000" pitchFamily="2" charset="2"/>
              <a:buChar char="è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3526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459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Groovy? Why not any of the other popular JVM Languages? What makes Groovy so special?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1160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Common patterns used across pipelines can be captured in a shared library this allows you to keep your </a:t>
            </a:r>
            <a:r>
              <a:rPr lang="en-US" err="1"/>
              <a:t>jenkinsfile</a:t>
            </a:r>
            <a:r>
              <a:rPr lang="en-US"/>
              <a:t> concise and </a:t>
            </a:r>
            <a:r>
              <a:rPr lang="en-US" err="1"/>
              <a:t>clutterfree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2189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A Groovy build script is an example of a DSL (domain specific language)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Using the groovy language, we can write code that is concise and readable. That can be used without full knowledge of the Groovy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0737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A Groovy build script is an example of a DSL (domain specific language)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Using the groovy language, we can write code that is concise and readable. That can be used without full knowledge of the Groovy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0855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6176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65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- 95% of Java code is also valid Groovy code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b="0"/>
              <a:t>Easier for Java developers to learn Groovy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- Concepts in Groovy are present in other JVM languages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b="0"/>
              <a:t>After working with Groovy, concepts in other JVM languages will become familiar / By learning Groovy, you’re learning concepts used in other JVM languages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b="0"/>
              <a:t>string interpolation, “it” keyword, type inference, extensions (adding methods to existing classes)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- Groovy enables fast development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b="0"/>
              <a:t>Groovy has less boilerplate: </a:t>
            </a:r>
            <a:r>
              <a:rPr lang="en-US" b="0" i="1"/>
              <a:t>map/list literals, all exceptions are runtime exceptions, getters/setters are generated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b="1"/>
              <a:t>Combined with Gradle, it’s easy to set up a task driven project</a:t>
            </a:r>
          </a:p>
          <a:p>
            <a:r>
              <a:rPr lang="en-US" b="0"/>
              <a:t>- Sometimes it’s easier to use Groovy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b="0"/>
              <a:t>Groovy supports parsing and producing Json/XML (included in the standard libraries)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b="0"/>
              <a:t>Because Groovy is dynamic, there is no need for boilerplate code</a:t>
            </a:r>
          </a:p>
          <a:p>
            <a:r>
              <a:rPr lang="en-US" b="0"/>
              <a:t>- Sometimes Groovy is all you got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/>
              <a:t>If you use Jenkins, you’re forced to use Groovy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938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Don’t dead open inside</a:t>
            </a:r>
            <a:endParaRPr lang="en-B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5682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è"/>
            </a:pPr>
            <a:endParaRPr lang="en-BE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5080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Do some live coding!</a:t>
            </a:r>
          </a:p>
          <a:p>
            <a:endParaRPr lang="en-US"/>
          </a:p>
          <a:p>
            <a:r>
              <a:rPr lang="en-US"/>
              <a:t>You can run Groovy code directly in IntelliJ’s Groovy console.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This is a great tool to test fragments or snippets of code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Transform data with complex transformations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 b="1"/>
              <a:t>E.g. transform a list of dash separated strings into lower </a:t>
            </a:r>
            <a:r>
              <a:rPr lang="en-US" b="1" err="1"/>
              <a:t>camelcase</a:t>
            </a:r>
            <a:endParaRPr lang="en-US" b="1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Has practical uses, for example: </a:t>
            </a:r>
          </a:p>
          <a:p>
            <a:pPr lvl="1" indent="-171450">
              <a:buFont typeface="Wingdings" panose="05000000000000000000" pitchFamily="2" charset="2"/>
              <a:buChar char="è"/>
            </a:pPr>
            <a:r>
              <a:rPr lang="en-US" b="1"/>
              <a:t>encode/decode something in base64</a:t>
            </a:r>
            <a:r>
              <a:rPr lang="en-US"/>
              <a:t>: </a:t>
            </a:r>
            <a:r>
              <a:rPr lang="en-US" b="0">
                <a:solidFill>
                  <a:srgbClr val="6A8759"/>
                </a:solidFill>
                <a:effectLst/>
              </a:rPr>
              <a:t>"username:password"</a:t>
            </a:r>
            <a:r>
              <a:rPr lang="en-US" b="0"/>
              <a:t>.</a:t>
            </a:r>
            <a:r>
              <a:rPr lang="en-US" b="0">
                <a:solidFill>
                  <a:srgbClr val="9876AA"/>
                </a:solidFill>
                <a:effectLst/>
              </a:rPr>
              <a:t>bytes</a:t>
            </a:r>
            <a:r>
              <a:rPr lang="en-US" b="0"/>
              <a:t>.encodeBase64()</a:t>
            </a:r>
            <a:r>
              <a:rPr lang="en-US"/>
              <a:t>  or "c29tZXNlY3JldGJhc2U2NHN0cmluZw==".decodeBase64()</a:t>
            </a:r>
            <a:endParaRPr lang="en-US" b="0">
              <a:ea typeface="Calibri"/>
              <a:cs typeface="Calibri"/>
            </a:endParaRPr>
          </a:p>
          <a:p>
            <a:pPr lvl="1" indent="-171450">
              <a:buFont typeface="Wingdings" panose="05000000000000000000" pitchFamily="2" charset="2"/>
              <a:buChar char="è"/>
            </a:pPr>
            <a:r>
              <a:rPr lang="en-US">
                <a:ea typeface="Calibri" panose="020F0502020204030204"/>
                <a:cs typeface="Calibri" panose="020F0502020204030204"/>
              </a:rPr>
              <a:t>Parse some </a:t>
            </a:r>
            <a:r>
              <a:rPr lang="en-US" err="1">
                <a:ea typeface="Calibri" panose="020F0502020204030204"/>
                <a:cs typeface="Calibri" panose="020F0502020204030204"/>
              </a:rPr>
              <a:t>json</a:t>
            </a:r>
            <a:r>
              <a:rPr lang="en-US">
                <a:ea typeface="Calibri" panose="020F0502020204030204"/>
                <a:cs typeface="Calibri" panose="020F0502020204030204"/>
              </a:rPr>
              <a:t>/xml</a:t>
            </a:r>
          </a:p>
          <a:p>
            <a:endParaRPr lang="en-BE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642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Do some live coding!</a:t>
            </a:r>
          </a:p>
          <a:p>
            <a:endParaRPr lang="en-US"/>
          </a:p>
          <a:p>
            <a:r>
              <a:rPr lang="en-US"/>
              <a:t>You can run Groovy code directly in IntelliJ’s Groovy console.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This is a great tool to test fragments or snippets of code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Transform data with complex transformations</a:t>
            </a:r>
          </a:p>
          <a:p>
            <a:pPr marL="628650" lvl="1" indent="-171450">
              <a:buFont typeface="Wingdings" panose="05000000000000000000" pitchFamily="2" charset="2"/>
              <a:buChar char="è"/>
            </a:pPr>
            <a:r>
              <a:rPr lang="en-US" b="1"/>
              <a:t>E.g. transform a list of dash separated strings into lower </a:t>
            </a:r>
            <a:r>
              <a:rPr lang="en-US" b="1" err="1"/>
              <a:t>camelcase</a:t>
            </a:r>
            <a:endParaRPr lang="en-US" b="1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/>
              <a:t>Has practical uses, for example: </a:t>
            </a:r>
          </a:p>
          <a:p>
            <a:pPr lvl="1" indent="-171450">
              <a:buFont typeface="Wingdings" panose="05000000000000000000" pitchFamily="2" charset="2"/>
              <a:buChar char="è"/>
            </a:pPr>
            <a:r>
              <a:rPr lang="en-US" b="1"/>
              <a:t>encode/decode something in base64</a:t>
            </a:r>
            <a:r>
              <a:rPr lang="en-US"/>
              <a:t>: </a:t>
            </a:r>
            <a:r>
              <a:rPr lang="en-US" b="0">
                <a:solidFill>
                  <a:srgbClr val="6A8759"/>
                </a:solidFill>
                <a:effectLst/>
              </a:rPr>
              <a:t>"username:password"</a:t>
            </a:r>
            <a:r>
              <a:rPr lang="en-US" b="0"/>
              <a:t>.</a:t>
            </a:r>
            <a:r>
              <a:rPr lang="en-US" b="0">
                <a:solidFill>
                  <a:srgbClr val="9876AA"/>
                </a:solidFill>
                <a:effectLst/>
              </a:rPr>
              <a:t>bytes</a:t>
            </a:r>
            <a:r>
              <a:rPr lang="en-US" b="0"/>
              <a:t>.encodeBase64()</a:t>
            </a:r>
            <a:r>
              <a:rPr lang="en-US"/>
              <a:t>  or "c29tZXNlY3JldGJhc2U2NHN0cmluZw==".decodeBase64()</a:t>
            </a:r>
            <a:endParaRPr lang="en-US" b="0">
              <a:ea typeface="Calibri"/>
              <a:cs typeface="Calibri"/>
            </a:endParaRPr>
          </a:p>
          <a:p>
            <a:pPr lvl="1" indent="-171450">
              <a:buFont typeface="Wingdings" panose="05000000000000000000" pitchFamily="2" charset="2"/>
              <a:buChar char="è"/>
            </a:pPr>
            <a:r>
              <a:rPr lang="en-US">
                <a:ea typeface="Calibri" panose="020F0502020204030204"/>
                <a:cs typeface="Calibri" panose="020F0502020204030204"/>
              </a:rPr>
              <a:t>Parse some </a:t>
            </a:r>
            <a:r>
              <a:rPr lang="en-US" err="1">
                <a:ea typeface="Calibri" panose="020F0502020204030204"/>
                <a:cs typeface="Calibri" panose="020F0502020204030204"/>
              </a:rPr>
              <a:t>json</a:t>
            </a:r>
            <a:r>
              <a:rPr lang="en-US">
                <a:ea typeface="Calibri" panose="020F0502020204030204"/>
                <a:cs typeface="Calibri" panose="020F0502020204030204"/>
              </a:rPr>
              <a:t>/xml</a:t>
            </a:r>
          </a:p>
          <a:p>
            <a:endParaRPr lang="en-BE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2634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Not mentioned: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Return statement is optional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Operator overloading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Don’t use </a:t>
            </a:r>
            <a:r>
              <a:rPr lang="en-US" err="1">
                <a:ea typeface="Calibri"/>
                <a:cs typeface="Calibri"/>
              </a:rPr>
              <a:t>Gstring</a:t>
            </a:r>
            <a:r>
              <a:rPr lang="en-US">
                <a:ea typeface="Calibri"/>
                <a:cs typeface="Calibri"/>
              </a:rPr>
              <a:t> for keys in maps</a:t>
            </a:r>
            <a:endParaRPr lang="en-B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7036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Not mentioned: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Return statement is optional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Operator overloading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>
                <a:ea typeface="Calibri"/>
                <a:cs typeface="Calibri"/>
              </a:rPr>
              <a:t>Don’t use </a:t>
            </a:r>
            <a:r>
              <a:rPr lang="en-US" err="1">
                <a:ea typeface="Calibri"/>
                <a:cs typeface="Calibri"/>
              </a:rPr>
              <a:t>Gstring</a:t>
            </a:r>
            <a:r>
              <a:rPr lang="en-US">
                <a:ea typeface="Calibri"/>
                <a:cs typeface="Calibri"/>
              </a:rPr>
              <a:t> for keys in maps</a:t>
            </a:r>
            <a:endParaRPr lang="en-B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3D742-9204-4C9D-BCC9-6FE532882E8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77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C79D-DC70-4389-D285-F4E4DD8D8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D4212-E1AF-145F-BF35-A7AB2370E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72AC5-C068-F45D-B85F-DA1BCFACC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07C1A-5AF4-E596-5B79-A65BDCE3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A8DD5-FCF2-D973-4DD1-BEED5E4A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759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636A2-134B-D0E4-0ECF-A9E91EF0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91FA2-1230-0CB8-720A-CC6FF3FE8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F5695-2FE6-4675-54B0-38A29BCC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63693-3BA9-1858-8193-49129748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16106-95F1-51E4-E705-6F78F91A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717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57D22A-897A-AB08-DB73-F02558511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2449E-836B-7A5C-A4F9-0CFBCA113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2218D-4853-8055-F583-A565D4178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5A62-58CB-F9D9-D86F-B13577CE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9266B-A636-B17C-BC27-75B90CF0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981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9368-08F0-879E-B797-8F813801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AB0B-3033-2288-0A58-A5C39090E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0F4E9-B155-ABD4-52F1-305F74E8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0EBFE-218C-66F1-85F3-048C284A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0D5C3-C400-1706-78F9-4F9C75C0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373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8364-A414-3160-ADFC-12B6FCAD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2F040-B059-BA3D-D44F-0E3E2F3D7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9CBEC-4EA3-F968-958D-551C7698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69B27-6139-15CD-3914-C90FB940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E24B-70AA-6F32-C7A3-AC110441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643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D9A9-C1F5-B985-87A2-52732381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F18B1-063B-1E5E-04BA-FD9FD1EB1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533F3-4673-7DF2-5F78-BECFAB2BA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8BDB3-8460-7812-4294-14EF5E69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9E7BC-FB3E-0B11-E541-200A670A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07A42-599C-4FE3-F83A-2563B093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9613-78A2-092A-3685-C3C788B7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0C07-7A37-7659-C320-D8CC4F143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5F460-C49C-8790-A264-F415A2656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0FA4E-2459-7267-7343-9ACAB3B80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71893-D7D4-4E55-5055-B18A9D7FB4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3ECD3-5E76-4936-29B9-E932325C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BAA6D-1284-ED1D-E619-DDF80ACE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BF9192-32E2-F1E7-40A3-A6D3E025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920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17E4-3ABA-D747-E1AF-D40EF766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AC8EBA-9765-F289-578A-6683F5CA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19A8C-180B-DC68-7742-4B5ED6A4B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692DA-A741-38DC-2394-0F89186D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570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334DD-B38A-0F2C-0348-6021005B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FA18B-D2D7-480E-4DD3-FC5FE6B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796AB-55DC-17C0-9737-A543948D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001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F1F81-C18D-F686-BE6B-89E81007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3CB51-854E-5113-88BE-B79DA279E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29665-8B98-0095-4E88-222836F89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BA044-CBC9-8603-C28B-E59E702D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F7C20-43E4-8EB8-ADB1-34375642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D281-CE39-3693-192A-4D47A99A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40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9BC4-E160-5123-85B9-2DB0182A7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3B4E2A-A2F5-421E-ADE9-D66728AAE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F8A6E-A7E7-CCFF-2DEB-D7AF5E81C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09871-7F71-AD9F-AC18-F2092776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F2EEE-D072-61EA-FFCE-FCC9669B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10852-75DA-1CB0-F558-517844FF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480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46C50-B1E7-1A81-1697-80E7A4D4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16C91-103A-2964-3C7F-04E3F64F9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6FCA2-8AAE-CADA-9EEF-20588F8E0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1CD60-DE0D-49F9-9FA6-E102A90BF091}" type="datetimeFigureOut">
              <a:rPr lang="en-BE" smtClean="0"/>
              <a:t>11/10/2023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2B8A6-49F0-EC4D-A179-E925C8C22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468F3-A511-E825-6F18-E226DD309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2D29C-674B-4D56-8567-384E83431F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514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358E134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le-ssh-plugin.github.io/doc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roovy-lang.org/" TargetMode="External"/><Relationship Id="rId2" Type="http://schemas.openxmlformats.org/officeDocument/2006/relationships/hyperlink" Target="https://www.youtube.com/watch?v=ccm7KeHUFy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nkins.io/doc/book/pipeline/shared-libraries/" TargetMode="External"/><Relationship Id="rId4" Type="http://schemas.openxmlformats.org/officeDocument/2006/relationships/hyperlink" Target="https://www.jenkins.io/doc/book/pipeline/syntax/#differences-from-plain-groov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gW0HPHqFE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roovy-lang.org/docs/latest/html/documentation/core-domain-specific-languages.html#_operator_overloading" TargetMode="External"/><Relationship Id="rId2" Type="http://schemas.openxmlformats.org/officeDocument/2006/relationships/hyperlink" Target="https://groovy-lan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roovy-lang.org/processing-json.html" TargetMode="External"/><Relationship Id="rId4" Type="http://schemas.openxmlformats.org/officeDocument/2006/relationships/hyperlink" Target="https://groovy-lang.org/processing-xm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5B74-9299-FA55-4353-052422826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2174" y="1122362"/>
            <a:ext cx="8505825" cy="5135563"/>
          </a:xfrm>
          <a:effectLst/>
        </p:spPr>
        <p:txBody>
          <a:bodyPr/>
          <a:lstStyle/>
          <a:p>
            <a:br>
              <a:rPr lang="en-US" sz="9600" b="1">
                <a:solidFill>
                  <a:schemeClr val="bg1"/>
                </a:solidFill>
              </a:rPr>
            </a:br>
            <a:r>
              <a:rPr lang="en-US" sz="9600" b="1">
                <a:solidFill>
                  <a:schemeClr val="bg1">
                    <a:lumMod val="85000"/>
                  </a:schemeClr>
                </a:solidFill>
                <a:effectLst>
                  <a:outerShdw blurRad="25400" dist="88900" dir="2700000" algn="tl">
                    <a:srgbClr val="000000"/>
                  </a:outerShdw>
                </a:effectLst>
                <a:latin typeface="Arial Black" panose="020B0A04020102020204" pitchFamily="34" charset="0"/>
              </a:rPr>
              <a:t>GROOVY</a:t>
            </a:r>
            <a:br>
              <a:rPr lang="en-US" sz="9600" b="1">
                <a:solidFill>
                  <a:schemeClr val="bg1">
                    <a:lumMod val="85000"/>
                  </a:schemeClr>
                </a:solidFill>
                <a:effectLst>
                  <a:outerShdw blurRad="25400" dist="88900" dir="2700000" algn="tl">
                    <a:srgbClr val="000000"/>
                  </a:outerShdw>
                </a:effectLst>
                <a:latin typeface="Arial Black" panose="020B0A04020102020204" pitchFamily="34" charset="0"/>
              </a:rPr>
            </a:br>
            <a:r>
              <a:rPr lang="en-US" b="1" i="1">
                <a:solidFill>
                  <a:schemeClr val="bg1">
                    <a:lumMod val="85000"/>
                  </a:schemeClr>
                </a:solidFill>
                <a:effectLst>
                  <a:outerShdw blurRad="25400" dist="88900" dir="2700000" algn="tl">
                    <a:srgbClr val="000000"/>
                  </a:outerShdw>
                </a:effectLst>
                <a:latin typeface="Arial Nova" panose="020F0502020204030204" pitchFamily="34" charset="0"/>
              </a:rPr>
              <a:t>zero fucks given</a:t>
            </a:r>
            <a:endParaRPr lang="en-BE" b="1" i="1">
              <a:solidFill>
                <a:schemeClr val="bg1">
                  <a:lumMod val="85000"/>
                </a:schemeClr>
              </a:solidFill>
              <a:effectLst>
                <a:outerShdw blurRad="25400" dist="88900" dir="2700000" algn="tl">
                  <a:srgbClr val="000000"/>
                </a:outerShdw>
              </a:effectLst>
              <a:latin typeface="Arial Nova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60489C-DCB6-4038-3EC5-1AE428AD121A}"/>
              </a:ext>
            </a:extLst>
          </p:cNvPr>
          <p:cNvSpPr txBox="1">
            <a:spLocks/>
          </p:cNvSpPr>
          <p:nvPr/>
        </p:nvSpPr>
        <p:spPr>
          <a:xfrm>
            <a:off x="2266448" y="5735638"/>
            <a:ext cx="8505825" cy="10442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9600" b="1">
                <a:solidFill>
                  <a:schemeClr val="bg1"/>
                </a:solidFill>
              </a:rPr>
            </a:br>
            <a:r>
              <a:rPr lang="en-US" i="1">
                <a:solidFill>
                  <a:schemeClr val="bg1">
                    <a:lumMod val="85000"/>
                  </a:schemeClr>
                </a:solidFill>
                <a:effectLst>
                  <a:outerShdw blurRad="25400" dist="88900" dir="2700000" algn="tl">
                    <a:srgbClr val="000000"/>
                  </a:outerShdw>
                </a:effectLst>
                <a:latin typeface="Arial Nova Cond Light" panose="020F0502020204030204" pitchFamily="34" charset="0"/>
              </a:rPr>
              <a:t>by Willem Scheppers and Mattia Romeo</a:t>
            </a:r>
            <a:endParaRPr lang="en-BE" i="1">
              <a:solidFill>
                <a:schemeClr val="bg1">
                  <a:lumMod val="85000"/>
                </a:schemeClr>
              </a:solidFill>
              <a:effectLst>
                <a:outerShdw blurRad="25400" dist="88900" dir="2700000" algn="tl">
                  <a:srgbClr val="000000"/>
                </a:outerShdw>
              </a:effectLst>
              <a:latin typeface="Arial Nova Cond 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1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Groovy Closure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10CD74-B796-7B3D-1539-C5AB846F3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97848"/>
              </p:ext>
            </p:extLst>
          </p:nvPr>
        </p:nvGraphicFramePr>
        <p:xfrm>
          <a:off x="838200" y="1825623"/>
          <a:ext cx="10515600" cy="455736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1794769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46587902"/>
                    </a:ext>
                  </a:extLst>
                </a:gridCol>
              </a:tblGrid>
              <a:tr h="911472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   Groovy</a:t>
                      </a:r>
                      <a:endParaRPr lang="en-BE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   </a:t>
                      </a:r>
                      <a:r>
                        <a:rPr lang="en-US" sz="2400"/>
                        <a:t>Java</a:t>
                      </a:r>
                      <a:endParaRPr lang="en-BE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291179"/>
                  </a:ext>
                </a:extLst>
              </a:tr>
              <a:tr h="911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n-US" sz="1800" b="1">
                          <a:latin typeface="Consolas" panose="020B0609020204030204" pitchFamily="49" charset="0"/>
                        </a:rPr>
                        <a:t>}</a:t>
                      </a:r>
                      <a:br>
                        <a:rPr lang="en-US" sz="1800">
                          <a:latin typeface="Consolas" panose="020B0609020204030204" pitchFamily="49" charset="0"/>
                        </a:rPr>
                      </a:br>
                      <a:r>
                        <a:rPr lang="en-US" sz="1800" b="1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 -&gt; 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n-US" sz="1800" b="1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Consolas" panose="020B0609020204030204" pitchFamily="49" charset="0"/>
                        </a:rPr>
                        <a:t>() -&gt; { 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(); };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Consolas" panose="020B0609020204030204" pitchFamily="49" charset="0"/>
                        </a:rPr>
                        <a:t>() -&gt; 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();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56222"/>
                  </a:ext>
                </a:extLst>
              </a:tr>
              <a:tr h="911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1">
                          <a:latin typeface="Consolas" panose="020B0609020204030204" pitchFamily="49" charset="0"/>
                        </a:rPr>
                        <a:t>it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800" b="1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Consolas" panose="020B0609020204030204" pitchFamily="49" charset="0"/>
                        </a:rPr>
                        <a:t>(a) -&gt; 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(a);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887554"/>
                  </a:ext>
                </a:extLst>
              </a:tr>
              <a:tr h="911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b="1">
                          <a:latin typeface="Consolas" panose="020B0609020204030204" pitchFamily="49" charset="0"/>
                        </a:rPr>
                        <a:t>a, b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 -&gt; 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a,b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800" b="1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a,b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) -&gt; 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r>
                        <a:rPr lang="en-US" sz="1800">
                          <a:latin typeface="Consolas" panose="020B0609020204030204" pitchFamily="49" charset="0"/>
                        </a:rPr>
                        <a:t>(a, b);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652443"/>
                  </a:ext>
                </a:extLst>
              </a:tr>
              <a:tr h="911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Consolas" panose="020B0609020204030204" pitchFamily="49" charset="0"/>
                        </a:rPr>
                        <a:t>this.&amp;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endParaRPr lang="en-US" sz="18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Consolas" panose="020B0609020204030204" pitchFamily="49" charset="0"/>
                        </a:rPr>
                        <a:t>this::</a:t>
                      </a:r>
                      <a:r>
                        <a:rPr lang="en-US" sz="1800" err="1">
                          <a:latin typeface="Consolas" panose="020B0609020204030204" pitchFamily="49" charset="0"/>
                        </a:rPr>
                        <a:t>doSomething</a:t>
                      </a:r>
                      <a:endParaRPr lang="en-US" sz="18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135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2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Gradle</a:t>
            </a:r>
            <a:endParaRPr lang="en-BE" sz="4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1503-3159-C18D-DE5E-C2820099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/>
              <a:t>Getting started</a:t>
            </a:r>
          </a:p>
          <a:p>
            <a:pPr lvl="1"/>
            <a:r>
              <a:rPr lang="en-US" sz="2200"/>
              <a:t>Create a new text file named ‘</a:t>
            </a:r>
            <a:r>
              <a:rPr lang="en-US" sz="2200" b="1"/>
              <a:t>build.gradle</a:t>
            </a:r>
            <a:r>
              <a:rPr lang="en-US" sz="2200"/>
              <a:t>’ in a new folder</a:t>
            </a:r>
          </a:p>
          <a:p>
            <a:pPr lvl="1"/>
            <a:r>
              <a:rPr lang="en-US" sz="2200"/>
              <a:t>Open the file with IntelliJ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645A43-2EA9-CAD0-8E40-40DB3F71ED02}"/>
              </a:ext>
            </a:extLst>
          </p:cNvPr>
          <p:cNvSpPr/>
          <p:nvPr/>
        </p:nvSpPr>
        <p:spPr>
          <a:xfrm>
            <a:off x="10250178" y="475016"/>
            <a:ext cx="1061648" cy="1061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495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Build Script recap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1503-3159-C18D-DE5E-C2820099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Gradle’s Configuration phase vs Execution phase</a:t>
            </a:r>
          </a:p>
          <a:p>
            <a:r>
              <a:rPr lang="en-US" sz="2200"/>
              <a:t>Delegate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/>
              <a:t>Groovy DSL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7EE0B-6EC7-8C93-60DB-CA0D3E204D26}"/>
              </a:ext>
            </a:extLst>
          </p:cNvPr>
          <p:cNvSpPr/>
          <p:nvPr/>
        </p:nvSpPr>
        <p:spPr>
          <a:xfrm>
            <a:off x="10250178" y="475016"/>
            <a:ext cx="1061648" cy="1061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22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Build Script recap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1503-3159-C18D-DE5E-C2820099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/>
              <a:t>Gradle’s Configuration phase vs Execution phase</a:t>
            </a:r>
          </a:p>
          <a:p>
            <a:r>
              <a:rPr lang="en-US" sz="2200"/>
              <a:t>Delegate</a:t>
            </a:r>
          </a:p>
          <a:p>
            <a:r>
              <a:rPr lang="en-US" sz="2200">
                <a:ea typeface="Calibri"/>
                <a:cs typeface="Calibri"/>
              </a:rPr>
              <a:t>Groovy DSL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7EE0B-6EC7-8C93-60DB-CA0D3E204D26}"/>
              </a:ext>
            </a:extLst>
          </p:cNvPr>
          <p:cNvSpPr/>
          <p:nvPr/>
        </p:nvSpPr>
        <p:spPr>
          <a:xfrm>
            <a:off x="10250178" y="475016"/>
            <a:ext cx="1061648" cy="1061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489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5C00-2027-56E3-22C1-33C6B259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graph – Configuration phase</a:t>
            </a:r>
            <a:endParaRPr lang="en-BE"/>
          </a:p>
        </p:txBody>
      </p:sp>
      <p:pic>
        <p:nvPicPr>
          <p:cNvPr id="20" name="Content Placeholder 19" descr="A diagram of a company&#10;&#10;Description automatically generated">
            <a:extLst>
              <a:ext uri="{FF2B5EF4-FFF2-40B4-BE49-F238E27FC236}">
                <a16:creationId xmlns:a16="http://schemas.microsoft.com/office/drawing/2014/main" id="{F914DFD9-940C-3F50-E424-3E5990089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8" y="1974767"/>
            <a:ext cx="11797104" cy="4053054"/>
          </a:xfr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C47477-093D-2270-ABD2-18078CD622AB}"/>
              </a:ext>
            </a:extLst>
          </p:cNvPr>
          <p:cNvSpPr/>
          <p:nvPr/>
        </p:nvSpPr>
        <p:spPr>
          <a:xfrm>
            <a:off x="10250178" y="475016"/>
            <a:ext cx="1061648" cy="106164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102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5C00-2027-56E3-22C1-33C6B259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graph – Execution phase</a:t>
            </a:r>
            <a:endParaRPr lang="en-BE"/>
          </a:p>
        </p:txBody>
      </p:sp>
      <p:pic>
        <p:nvPicPr>
          <p:cNvPr id="8" name="Content Placeholder 7" descr="A diagram of a company&#10;&#10;Description automatically generated">
            <a:extLst>
              <a:ext uri="{FF2B5EF4-FFF2-40B4-BE49-F238E27FC236}">
                <a16:creationId xmlns:a16="http://schemas.microsoft.com/office/drawing/2014/main" id="{895584CF-E4EB-9AE4-6302-9E4C8A910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8" y="1974767"/>
            <a:ext cx="11797104" cy="405305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D9FBB9-4F74-20E4-335A-6593FC4D7351}"/>
              </a:ext>
            </a:extLst>
          </p:cNvPr>
          <p:cNvSpPr/>
          <p:nvPr/>
        </p:nvSpPr>
        <p:spPr>
          <a:xfrm>
            <a:off x="10250178" y="475016"/>
            <a:ext cx="1061648" cy="106164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870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0AFB04-1413-A8AA-4972-6AF5089B20AC}"/>
              </a:ext>
            </a:extLst>
          </p:cNvPr>
          <p:cNvSpPr/>
          <p:nvPr/>
        </p:nvSpPr>
        <p:spPr>
          <a:xfrm>
            <a:off x="10250178" y="475016"/>
            <a:ext cx="1061648" cy="106164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93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Build Script recap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1503-3159-C18D-DE5E-C2820099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Gradle’s Configuration phase vs Execution phase</a:t>
            </a:r>
          </a:p>
          <a:p>
            <a:r>
              <a:rPr lang="en-US" sz="2200"/>
              <a:t>Delegate</a:t>
            </a:r>
          </a:p>
          <a:p>
            <a:r>
              <a:rPr lang="en-US" sz="2200" b="1">
                <a:ea typeface="Calibri"/>
                <a:cs typeface="Calibri"/>
              </a:rPr>
              <a:t>Groovy DSL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7EE0B-6EC7-8C93-60DB-CA0D3E204D26}"/>
              </a:ext>
            </a:extLst>
          </p:cNvPr>
          <p:cNvSpPr/>
          <p:nvPr/>
        </p:nvSpPr>
        <p:spPr>
          <a:xfrm>
            <a:off x="10250178" y="475016"/>
            <a:ext cx="1061648" cy="1061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439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F9EF-5C35-45CB-A8D8-3A57A6A13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937000"/>
            <a:ext cx="11582400" cy="1325563"/>
          </a:xfrm>
          <a:noFill/>
        </p:spPr>
        <p:txBody>
          <a:bodyPr>
            <a:noAutofit/>
          </a:bodyPr>
          <a:lstStyle/>
          <a:p>
            <a:r>
              <a:rPr lang="en-US" sz="6000" b="1">
                <a:ln w="41275" cap="flat" cmpd="sng">
                  <a:solidFill>
                    <a:schemeClr val="tx1"/>
                  </a:solidFill>
                  <a:round/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ptos Black" panose="020F0502020204030204" pitchFamily="34" charset="0"/>
              </a:rPr>
              <a:t>Groovy is all you got</a:t>
            </a:r>
            <a:endParaRPr lang="en-BE" sz="6000" b="1">
              <a:ln w="41275" cap="flat" cmpd="sng">
                <a:solidFill>
                  <a:schemeClr val="tx1"/>
                </a:solidFill>
                <a:round/>
              </a:ln>
              <a:solidFill>
                <a:srgbClr val="FF0000"/>
              </a:solidFill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1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Jenkins Pipeline DSL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DC46DB-F04D-D6F6-9037-1AB2F7CF63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Calibri"/>
                <a:cs typeface="Calibri"/>
              </a:rPr>
              <a:t>Declarative pipeline is a Groovy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8EA0-925D-6E6C-3CAA-71F0C6AC6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95474" y="204537"/>
            <a:ext cx="5618747" cy="6460958"/>
          </a:xfrm>
          <a:solidFill>
            <a:schemeClr val="bg1">
              <a:lumMod val="95000"/>
            </a:schemeClr>
          </a:solidFill>
        </p:spPr>
        <p:txBody>
          <a:bodyPr anchor="ctr">
            <a:normAutofit fontScale="850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pipeline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agent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label ‘commit’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stages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stage(‘checkout’)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steps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gitCheckout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‘groovy-for-java-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devs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’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stage(‘build’)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steps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gradlew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(tasks: ‘build’, directory: ‘groovy-for-java-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devs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’)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post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always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junit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‘**/build/reports/**/*.xml’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}	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}</a:t>
            </a:r>
            <a:endParaRPr lang="en-BE" sz="1800">
              <a:latin typeface="Arial Nova" panose="020B0504020202020204" pitchFamily="34" charset="0"/>
              <a:ea typeface="Source Sans Pro Light" panose="020B0403030403020204" pitchFamily="34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File:Jenkins logo.svg - Wikimedia Commons">
            <a:extLst>
              <a:ext uri="{FF2B5EF4-FFF2-40B4-BE49-F238E27FC236}">
                <a16:creationId xmlns:a16="http://schemas.microsoft.com/office/drawing/2014/main" id="{450EA4F2-5B72-4C4B-D167-74EE3FFB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810" y="444853"/>
            <a:ext cx="844659" cy="11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9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holding guns&#10;&#10;Description automatically generated">
            <a:extLst>
              <a:ext uri="{FF2B5EF4-FFF2-40B4-BE49-F238E27FC236}">
                <a16:creationId xmlns:a16="http://schemas.microsoft.com/office/drawing/2014/main" id="{EC360205-BCE9-4DE1-F59D-E0CF17BF3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30" y="0"/>
            <a:ext cx="131018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3369C-89A1-38D1-B5BF-4024D267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907" y="4589393"/>
            <a:ext cx="11847285" cy="1325563"/>
          </a:xfrm>
        </p:spPr>
        <p:txBody>
          <a:bodyPr/>
          <a:lstStyle/>
          <a:p>
            <a:r>
              <a:rPr lang="en-US" b="1">
                <a:solidFill>
                  <a:schemeClr val="bg1">
                    <a:lumMod val="85000"/>
                  </a:schemeClr>
                </a:solidFill>
                <a:effectLst>
                  <a:outerShdw blurRad="12700" dist="50800" dir="2700000" algn="tl" rotWithShape="0">
                    <a:prstClr val="black"/>
                  </a:outerShdw>
                </a:effectLst>
                <a:latin typeface="Arial Nova" panose="020B0504020202020204" pitchFamily="34" charset="0"/>
              </a:rPr>
              <a:t>     Java                                                Groovy</a:t>
            </a:r>
            <a:endParaRPr lang="en-BE" b="1">
              <a:solidFill>
                <a:schemeClr val="bg1">
                  <a:lumMod val="85000"/>
                </a:schemeClr>
              </a:solidFill>
              <a:effectLst>
                <a:outerShdw blurRad="12700" dist="50800" dir="2700000" algn="tl" rotWithShape="0">
                  <a:prstClr val="black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E47F13-8A10-4573-4355-B65A6745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8472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85000"/>
                  </a:schemeClr>
                </a:solidFill>
                <a:effectLst>
                  <a:outerShdw blurRad="12700" dist="50800" dir="2700000" algn="tl" rotWithShape="0">
                    <a:prstClr val="black"/>
                  </a:outerShdw>
                </a:effectLst>
                <a:latin typeface="Arial Black" panose="020B0A04020102020204" pitchFamily="34" charset="0"/>
              </a:rPr>
              <a:t>Why Groovy?</a:t>
            </a:r>
            <a:endParaRPr lang="en-BE">
              <a:solidFill>
                <a:schemeClr val="bg1">
                  <a:lumMod val="85000"/>
                </a:schemeClr>
              </a:solidFill>
              <a:effectLst>
                <a:outerShdw blurRad="12700" dist="50800" dir="2700000" algn="tl" rotWithShape="0">
                  <a:prstClr val="black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B4936F-06B9-743A-77C6-38B900B2E2BB}"/>
              </a:ext>
            </a:extLst>
          </p:cNvPr>
          <p:cNvSpPr txBox="1">
            <a:spLocks/>
          </p:cNvSpPr>
          <p:nvPr/>
        </p:nvSpPr>
        <p:spPr>
          <a:xfrm>
            <a:off x="605970" y="4843090"/>
            <a:ext cx="118472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>
                    <a:lumMod val="85000"/>
                  </a:schemeClr>
                </a:solidFill>
                <a:effectLst>
                  <a:outerShdw blurRad="12700" dist="50800" dir="2700000" algn="tl" rotWithShape="0">
                    <a:prstClr val="black"/>
                  </a:outerShdw>
                </a:effectLst>
                <a:latin typeface="Arial Nova" panose="020B0504020202020204" pitchFamily="34" charset="0"/>
              </a:rPr>
              <a:t>                          Scala 	   Kotlin</a:t>
            </a:r>
            <a:endParaRPr lang="en-BE" b="1">
              <a:solidFill>
                <a:schemeClr val="bg1">
                  <a:lumMod val="85000"/>
                </a:schemeClr>
              </a:solidFill>
              <a:effectLst>
                <a:outerShdw blurRad="12700" dist="50800" dir="2700000" algn="tl" rotWithShape="0">
                  <a:prstClr val="black"/>
                </a:outerShdw>
              </a:effectLst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285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Jenkins Pipeline DSL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DC46DB-F04D-D6F6-9037-1AB2F7CF63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Calibri"/>
                <a:cs typeface="Calibri"/>
              </a:rPr>
              <a:t>Declarative pipeline is a Groovy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8EA0-925D-6E6C-3CAA-71F0C6AC6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95474" y="204537"/>
            <a:ext cx="5618747" cy="6460958"/>
          </a:xfrm>
          <a:solidFill>
            <a:schemeClr val="bg1">
              <a:lumMod val="95000"/>
            </a:schemeClr>
          </a:solidFill>
        </p:spPr>
        <p:txBody>
          <a:bodyPr anchor="ctr">
            <a:normAutofit fontScale="850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pipeline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agent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label ‘commit’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stages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stage(‘checkout’)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steps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800" b="1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gitCheckout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‘groovy-for-java-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devs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’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stage(‘build’)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steps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800" b="1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gradlew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(tasks: ‘build’, directory: ‘groovy-for-java-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devs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’)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post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always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junit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‘**/build/reports/**/*.xml’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}	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}</a:t>
            </a:r>
            <a:endParaRPr lang="en-BE" sz="1800">
              <a:latin typeface="Arial Nova" panose="020B0504020202020204" pitchFamily="34" charset="0"/>
              <a:ea typeface="Source Sans Pro Light" panose="020B0403030403020204" pitchFamily="34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File:Jenkins logo.svg - Wikimedia Commons">
            <a:extLst>
              <a:ext uri="{FF2B5EF4-FFF2-40B4-BE49-F238E27FC236}">
                <a16:creationId xmlns:a16="http://schemas.microsoft.com/office/drawing/2014/main" id="{450EA4F2-5B72-4C4B-D167-74EE3FFB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810" y="444853"/>
            <a:ext cx="844659" cy="11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3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Jenkins Shared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1503-3159-C18D-DE5E-C28200992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Reusable code blocks within Jenkins pipelines</a:t>
            </a:r>
          </a:p>
          <a:p>
            <a:r>
              <a:rPr lang="en-US">
                <a:ea typeface="Calibri"/>
                <a:cs typeface="Calibri"/>
              </a:rPr>
              <a:t>Unit test with Jenkins-Spock</a:t>
            </a:r>
          </a:p>
          <a:p>
            <a:r>
              <a:rPr lang="en-US">
                <a:ea typeface="Calibri"/>
                <a:cs typeface="Calibri"/>
              </a:rPr>
              <a:t>Examples:</a:t>
            </a:r>
          </a:p>
          <a:p>
            <a:pPr lvl="1"/>
            <a:r>
              <a:rPr lang="en-US" err="1">
                <a:ea typeface="Calibri"/>
                <a:cs typeface="Calibri"/>
              </a:rPr>
              <a:t>gradlew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err="1">
                <a:ea typeface="Calibri"/>
                <a:cs typeface="Calibri"/>
              </a:rPr>
              <a:t>gitCheckout</a:t>
            </a:r>
            <a:endParaRPr lang="en-US"/>
          </a:p>
        </p:txBody>
      </p:sp>
      <p:pic>
        <p:nvPicPr>
          <p:cNvPr id="4" name="Picture 3" descr="File:Jenkins logo.svg - Wikimedia Commons">
            <a:extLst>
              <a:ext uri="{FF2B5EF4-FFF2-40B4-BE49-F238E27FC236}">
                <a16:creationId xmlns:a16="http://schemas.microsoft.com/office/drawing/2014/main" id="{28F48745-359E-4231-5D21-701039ED2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810" y="444853"/>
            <a:ext cx="844659" cy="11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Shared Library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EDDBB0-B45E-6018-7158-6F2408266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092" y="2376864"/>
            <a:ext cx="9977604" cy="3889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Arial Nova" panose="020B0504020202020204" pitchFamily="34" charset="0"/>
              </a:rPr>
              <a:t>#!/usr/bin/env groovy</a:t>
            </a:r>
          </a:p>
          <a:p>
            <a:pPr marL="0" indent="0">
              <a:buNone/>
            </a:pPr>
            <a:endParaRPr lang="en-US">
              <a:latin typeface="Arial Nova" panose="020B0504020202020204" pitchFamily="34" charset="0"/>
            </a:endParaRPr>
          </a:p>
          <a:p>
            <a:pPr marL="0" indent="0">
              <a:buNone/>
            </a:pPr>
            <a:r>
              <a:rPr lang="en-US">
                <a:latin typeface="Arial Nova" panose="020B0504020202020204" pitchFamily="34" charset="0"/>
              </a:rPr>
              <a:t>def call() {</a:t>
            </a:r>
          </a:p>
          <a:p>
            <a:pPr marL="0" indent="0">
              <a:buNone/>
            </a:pPr>
            <a:r>
              <a:rPr lang="en-US">
                <a:latin typeface="Arial Nova" panose="020B0504020202020204" pitchFamily="34" charset="0"/>
              </a:rPr>
              <a:t>    …</a:t>
            </a:r>
          </a:p>
          <a:p>
            <a:pPr marL="0" indent="0">
              <a:buNone/>
            </a:pPr>
            <a:r>
              <a:rPr lang="en-US">
                <a:latin typeface="Arial Nova" panose="020B0504020202020204" pitchFamily="34" charset="0"/>
              </a:rPr>
              <a:t>}</a:t>
            </a:r>
          </a:p>
        </p:txBody>
      </p:sp>
      <p:pic>
        <p:nvPicPr>
          <p:cNvPr id="12" name="Picture 11" descr="File:Jenkins logo.svg - Wikimedia Commons">
            <a:extLst>
              <a:ext uri="{FF2B5EF4-FFF2-40B4-BE49-F238E27FC236}">
                <a16:creationId xmlns:a16="http://schemas.microsoft.com/office/drawing/2014/main" id="{AE61605B-AC73-3BAC-B1B4-3B9F6BEA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810" y="444853"/>
            <a:ext cx="844659" cy="11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40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err="1"/>
              <a:t>gradlew.groovy</a:t>
            </a:r>
            <a:endParaRPr lang="en-US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EDDBB0-B45E-6018-7158-6F2408266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085304"/>
            <a:ext cx="11473370" cy="44728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def parameters = (tasks +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        </a:t>
            </a:r>
            <a:r>
              <a:rPr lang="en-US" err="1">
                <a:latin typeface="Consolas" panose="020B0609020204030204" pitchFamily="49" charset="0"/>
              </a:rPr>
              <a:t>disabledTasks.collect</a:t>
            </a:r>
            <a:r>
              <a:rPr lang="en-US">
                <a:latin typeface="Consolas" panose="020B0609020204030204" pitchFamily="49" charset="0"/>
              </a:rPr>
              <a:t> { "-x $it" } +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        </a:t>
            </a:r>
            <a:r>
              <a:rPr lang="en-US" err="1">
                <a:latin typeface="Consolas" panose="020B0609020204030204" pitchFamily="49" charset="0"/>
              </a:rPr>
              <a:t>systemProperties.collect</a:t>
            </a:r>
            <a:r>
              <a:rPr lang="en-US">
                <a:latin typeface="Consolas" panose="020B0609020204030204" pitchFamily="49" charset="0"/>
              </a:rPr>
              <a:t> { "-D${</a:t>
            </a:r>
            <a:r>
              <a:rPr lang="en-US" err="1">
                <a:latin typeface="Consolas" panose="020B0609020204030204" pitchFamily="49" charset="0"/>
              </a:rPr>
              <a:t>it.key</a:t>
            </a:r>
            <a:r>
              <a:rPr lang="en-US">
                <a:latin typeface="Consolas" panose="020B0609020204030204" pitchFamily="49" charset="0"/>
              </a:rPr>
              <a:t>}=${</a:t>
            </a:r>
            <a:r>
              <a:rPr lang="en-US" err="1">
                <a:latin typeface="Consolas" panose="020B0609020204030204" pitchFamily="49" charset="0"/>
              </a:rPr>
              <a:t>it.value</a:t>
            </a:r>
            <a:r>
              <a:rPr lang="en-US">
                <a:latin typeface="Consolas" panose="020B0609020204030204" pitchFamily="49" charset="0"/>
              </a:rPr>
              <a:t>}" } +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        </a:t>
            </a:r>
            <a:r>
              <a:rPr lang="en-US" err="1">
                <a:latin typeface="Consolas" panose="020B0609020204030204" pitchFamily="49" charset="0"/>
              </a:rPr>
              <a:t>properties.collect</a:t>
            </a:r>
            <a:r>
              <a:rPr lang="en-US">
                <a:latin typeface="Consolas" panose="020B0609020204030204" pitchFamily="49" charset="0"/>
              </a:rPr>
              <a:t> { "-P${</a:t>
            </a:r>
            <a:r>
              <a:rPr lang="en-US" err="1">
                <a:latin typeface="Consolas" panose="020B0609020204030204" pitchFamily="49" charset="0"/>
              </a:rPr>
              <a:t>it.key</a:t>
            </a:r>
            <a:r>
              <a:rPr lang="en-US">
                <a:latin typeface="Consolas" panose="020B0609020204030204" pitchFamily="49" charset="0"/>
              </a:rPr>
              <a:t>}=${</a:t>
            </a:r>
            <a:r>
              <a:rPr lang="en-US" err="1">
                <a:latin typeface="Consolas" panose="020B0609020204030204" pitchFamily="49" charset="0"/>
              </a:rPr>
              <a:t>it.value</a:t>
            </a:r>
            <a:r>
              <a:rPr lang="en-US">
                <a:latin typeface="Consolas" panose="020B0609020204030204" pitchFamily="49" charset="0"/>
              </a:rPr>
              <a:t>}" } +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        </a:t>
            </a:r>
            <a:r>
              <a:rPr lang="en-US" err="1">
                <a:latin typeface="Consolas" panose="020B0609020204030204" pitchFamily="49" charset="0"/>
              </a:rPr>
              <a:t>options.collect</a:t>
            </a:r>
            <a:r>
              <a:rPr lang="en-US">
                <a:latin typeface="Consolas" panose="020B0609020204030204" pitchFamily="49" charset="0"/>
              </a:rPr>
              <a:t> { "--$it" 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).join(' ')</a:t>
            </a: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</a:t>
            </a:r>
            <a:r>
              <a:rPr lang="en-US" err="1">
                <a:latin typeface="Consolas" panose="020B0609020204030204" pitchFamily="49" charset="0"/>
              </a:rPr>
              <a:t>dir</a:t>
            </a:r>
            <a:r>
              <a:rPr lang="en-US">
                <a:latin typeface="Consolas" panose="020B0609020204030204" pitchFamily="49" charset="0"/>
              </a:rPr>
              <a:t>(directory) {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    output = </a:t>
            </a:r>
            <a:r>
              <a:rPr lang="en-US" err="1">
                <a:latin typeface="Consolas" panose="020B0609020204030204" pitchFamily="49" charset="0"/>
              </a:rPr>
              <a:t>sh</a:t>
            </a:r>
            <a:r>
              <a:rPr lang="en-US">
                <a:latin typeface="Consolas" panose="020B0609020204030204" pitchFamily="49" charset="0"/>
              </a:rPr>
              <a:t>(script: "./</a:t>
            </a:r>
            <a:r>
              <a:rPr lang="en-US" err="1">
                <a:latin typeface="Consolas" panose="020B0609020204030204" pitchFamily="49" charset="0"/>
              </a:rPr>
              <a:t>gradlew</a:t>
            </a:r>
            <a:r>
              <a:rPr lang="en-US">
                <a:latin typeface="Consolas" panose="020B0609020204030204" pitchFamily="49" charset="0"/>
              </a:rPr>
              <a:t> $parameters")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 return output</a:t>
            </a:r>
          </a:p>
        </p:txBody>
      </p:sp>
      <p:pic>
        <p:nvPicPr>
          <p:cNvPr id="12" name="Picture 11" descr="File:Jenkins logo.svg - Wikimedia Commons">
            <a:extLst>
              <a:ext uri="{FF2B5EF4-FFF2-40B4-BE49-F238E27FC236}">
                <a16:creationId xmlns:a16="http://schemas.microsoft.com/office/drawing/2014/main" id="{AE61605B-AC73-3BAC-B1B4-3B9F6BEA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810" y="444853"/>
            <a:ext cx="844659" cy="11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45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Jenkins Pipeline DSL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DC46DB-F04D-D6F6-9037-1AB2F7CF63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Calibri"/>
                <a:cs typeface="Calibri"/>
              </a:rPr>
              <a:t>Declarative pipeline is a Groovy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8EA0-925D-6E6C-3CAA-71F0C6AC6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95474" y="204537"/>
            <a:ext cx="5618747" cy="6460958"/>
          </a:xfrm>
          <a:solidFill>
            <a:schemeClr val="bg1">
              <a:lumMod val="95000"/>
            </a:schemeClr>
          </a:solidFill>
        </p:spPr>
        <p:txBody>
          <a:bodyPr anchor="ctr">
            <a:normAutofit fontScale="850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pipeline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agent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label ‘commit’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stages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stage(‘checkout’)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steps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800" b="1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gitCheckout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‘groovy-for-java-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devs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’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stage(‘build’)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steps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800" b="1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gradlew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(tasks: ‘build’, directory: ‘groovy-for-java-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devs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’)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post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always {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   </a:t>
            </a:r>
            <a:r>
              <a:rPr lang="en-US" sz="1800" err="1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junit</a:t>
            </a: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‘**/build/reports/**/*.xml’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   }	</a:t>
            </a:r>
          </a:p>
          <a:p>
            <a:pPr marL="0" indent="0">
              <a:buNone/>
            </a:pPr>
            <a:r>
              <a:rPr lang="en-US" sz="1800">
                <a:latin typeface="Arial Nova" panose="020B0504020202020204" pitchFamily="34" charset="0"/>
                <a:ea typeface="Source Sans Pro Light" panose="020B0403030403020204" pitchFamily="34" charset="0"/>
                <a:cs typeface="Courier New" panose="02070309020205020404" pitchFamily="49" charset="0"/>
              </a:rPr>
              <a:t>}</a:t>
            </a:r>
            <a:endParaRPr lang="en-BE" sz="1800">
              <a:latin typeface="Arial Nova" panose="020B0504020202020204" pitchFamily="34" charset="0"/>
              <a:ea typeface="Source Sans Pro Light" panose="020B0403030403020204" pitchFamily="34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File:Jenkins logo.svg - Wikimedia Commons">
            <a:extLst>
              <a:ext uri="{FF2B5EF4-FFF2-40B4-BE49-F238E27FC236}">
                <a16:creationId xmlns:a16="http://schemas.microsoft.com/office/drawing/2014/main" id="{450EA4F2-5B72-4C4B-D167-74EE3FFB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810" y="444853"/>
            <a:ext cx="844659" cy="11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5B74-9299-FA55-4353-052422826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350" y="4000500"/>
            <a:ext cx="9639300" cy="2387600"/>
          </a:xfrm>
        </p:spPr>
        <p:txBody>
          <a:bodyPr/>
          <a:lstStyle/>
          <a:p>
            <a:r>
              <a:rPr lang="en-US" b="1" i="1">
                <a:ln w="1587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Nova" panose="020B0504020202020204" pitchFamily="34" charset="0"/>
              </a:rPr>
              <a:t>What else you got?</a:t>
            </a:r>
            <a:endParaRPr lang="en-BE" b="1">
              <a:ln w="15875"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5034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08E7-71A0-ADD0-73FF-99AFE2A3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Nova" panose="020B0504020202020204" pitchFamily="34" charset="0"/>
              </a:rPr>
              <a:t>Throughout the years, we’ve noticed these use cases were </a:t>
            </a:r>
            <a:r>
              <a:rPr lang="en-US" b="1">
                <a:latin typeface="Arial Black" panose="020B0A04020102020204" pitchFamily="34" charset="0"/>
              </a:rPr>
              <a:t>easier to implement in Groovy</a:t>
            </a:r>
            <a:r>
              <a:rPr lang="en-US">
                <a:latin typeface="Arial Nova" panose="020B0504020202020204" pitchFamily="34" charset="0"/>
              </a:rPr>
              <a:t>, as opposed to Java</a:t>
            </a:r>
            <a:endParaRPr lang="en-BE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1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8809-5ECA-3B0B-D43F-92AB490E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files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B6242-5A17-BA90-68C8-AE1F1C06C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withWriter</a:t>
            </a:r>
            <a:r>
              <a:rPr lang="en-US"/>
              <a:t>/</a:t>
            </a:r>
            <a:r>
              <a:rPr lang="en-US" err="1"/>
              <a:t>withReader</a:t>
            </a:r>
            <a:endParaRPr lang="en-US"/>
          </a:p>
          <a:p>
            <a:r>
              <a:rPr lang="en-US"/>
              <a:t>All exceptions are runtime exceptions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09405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369F-5538-9741-B932-DD72234A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Parsing and producing XML/JSON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6C530-31DF-313A-3EA6-3CE902E2E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JsonSlurper</a:t>
            </a:r>
            <a:endParaRPr lang="en-US"/>
          </a:p>
          <a:p>
            <a:r>
              <a:rPr lang="en-US" err="1"/>
              <a:t>XmlSlurper</a:t>
            </a:r>
            <a:r>
              <a:rPr lang="en-US"/>
              <a:t>/</a:t>
            </a:r>
            <a:r>
              <a:rPr lang="en-US" err="1"/>
              <a:t>Xmlparser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761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8E0A-B25F-5089-C55B-59FB0955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Gradle SSH plugin</a:t>
            </a:r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22E41-D7DD-38A8-8E8E-B584428C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32" y="1448821"/>
            <a:ext cx="8510336" cy="51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6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A67C8-CB42-7F6F-A323-25F1331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Why Groovy?</a:t>
            </a:r>
            <a:endParaRPr lang="en-BE" sz="40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13858DCC-A5B8-5306-C34A-C89E8476A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31307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433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8809-5ECA-3B0B-D43F-92AB490E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files in Gradle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B6242-5A17-BA90-68C8-AE1F1C06C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Automic</a:t>
            </a:r>
            <a:r>
              <a:rPr lang="en-US"/>
              <a:t> path separator</a:t>
            </a:r>
          </a:p>
          <a:p>
            <a:r>
              <a:rPr lang="en-US"/>
              <a:t>file, </a:t>
            </a:r>
            <a:r>
              <a:rPr lang="en-US" err="1"/>
              <a:t>fileTree</a:t>
            </a:r>
            <a:r>
              <a:rPr lang="en-US"/>
              <a:t>, </a:t>
            </a:r>
            <a:r>
              <a:rPr lang="en-US" err="1"/>
              <a:t>zipTree</a:t>
            </a:r>
            <a:endParaRPr lang="en-US"/>
          </a:p>
          <a:p>
            <a:r>
              <a:rPr lang="en-US"/>
              <a:t>Copy and Zip tasks</a:t>
            </a:r>
          </a:p>
          <a:p>
            <a:r>
              <a:rPr lang="en-US"/>
              <a:t>configurations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89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9D24-AB98-75D2-A8C9-27933939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SSH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5A17-6479-22F5-2E65-15AD661CA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https://gradle-ssh-plugin.github.io/docs/</a:t>
            </a:r>
            <a:endParaRPr lang="en-US"/>
          </a:p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0801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0F2D-2C44-D56E-64AA-904A9A9F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 of the iceberg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D6621-5ED0-39EE-40C4-064BEBF50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Closure</a:t>
            </a:r>
          </a:p>
          <a:p>
            <a:r>
              <a:rPr lang="en-US"/>
              <a:t>Optional Typing</a:t>
            </a:r>
          </a:p>
          <a:p>
            <a:r>
              <a:rPr lang="en-US" err="1"/>
              <a:t>Gstrings</a:t>
            </a:r>
            <a:r>
              <a:rPr lang="en-US"/>
              <a:t> vs String</a:t>
            </a:r>
          </a:p>
          <a:p>
            <a:r>
              <a:rPr lang="en-US"/>
              <a:t>Operators</a:t>
            </a:r>
          </a:p>
          <a:p>
            <a:pPr lvl="1"/>
            <a:r>
              <a:rPr lang="en-US"/>
              <a:t>Null safety (?.), Elvis (?:) , matching (=~), identical (===)</a:t>
            </a:r>
          </a:p>
          <a:p>
            <a:r>
              <a:rPr lang="en-US"/>
              <a:t>Optional return, braces, semicolon</a:t>
            </a:r>
          </a:p>
          <a:p>
            <a:r>
              <a:rPr lang="en-US"/>
              <a:t>Collections</a:t>
            </a:r>
          </a:p>
          <a:p>
            <a:pPr lvl="1"/>
            <a:r>
              <a:rPr lang="en-US"/>
              <a:t>Collect, find, join</a:t>
            </a:r>
          </a:p>
          <a:p>
            <a:r>
              <a:rPr lang="en-US"/>
              <a:t>Implicit Getter/Setter</a:t>
            </a:r>
          </a:p>
          <a:p>
            <a:r>
              <a:rPr lang="en-US"/>
              <a:t>Map argument constructor</a:t>
            </a:r>
          </a:p>
          <a:p>
            <a:r>
              <a:rPr lang="en-US"/>
              <a:t>Method references</a:t>
            </a:r>
          </a:p>
        </p:txBody>
      </p:sp>
    </p:spTree>
    <p:extLst>
      <p:ext uri="{BB962C8B-B14F-4D97-AF65-F5344CB8AC3E}">
        <p14:creationId xmlns:p14="http://schemas.microsoft.com/office/powerpoint/2010/main" val="1903895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7979-B795-2B86-411E-BD679B86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Below …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489F2-0B89-921A-B206-4C66928A2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Default public and package private</a:t>
            </a:r>
          </a:p>
          <a:p>
            <a:r>
              <a:rPr lang="en-US"/>
              <a:t>Delegate and owners</a:t>
            </a:r>
          </a:p>
          <a:p>
            <a:r>
              <a:rPr lang="en-US"/>
              <a:t>Operator overloading</a:t>
            </a:r>
          </a:p>
          <a:p>
            <a:r>
              <a:rPr lang="en-US"/>
              <a:t>Overwriting protected keywords</a:t>
            </a:r>
          </a:p>
          <a:p>
            <a:r>
              <a:rPr lang="en-US" err="1"/>
              <a:t>missingMethod</a:t>
            </a:r>
            <a:r>
              <a:rPr lang="en-US"/>
              <a:t> and </a:t>
            </a:r>
            <a:r>
              <a:rPr lang="en-US" err="1"/>
              <a:t>missingProperty</a:t>
            </a:r>
            <a:endParaRPr lang="en-US"/>
          </a:p>
          <a:p>
            <a:r>
              <a:rPr lang="en-US" err="1"/>
              <a:t>metaClass</a:t>
            </a:r>
            <a:endParaRPr lang="en-US"/>
          </a:p>
          <a:p>
            <a:r>
              <a:rPr lang="en-US" err="1"/>
              <a:t>Mixin</a:t>
            </a:r>
            <a:endParaRPr lang="en-US"/>
          </a:p>
          <a:p>
            <a:r>
              <a:rPr lang="en-US"/>
              <a:t>Grape</a:t>
            </a:r>
          </a:p>
          <a:p>
            <a:r>
              <a:rPr lang="en-US" err="1"/>
              <a:t>CliBuilder</a:t>
            </a:r>
            <a:endParaRPr lang="en-US"/>
          </a:p>
          <a:p>
            <a:r>
              <a:rPr lang="en-US" err="1"/>
              <a:t>SwingBuilder</a:t>
            </a:r>
            <a:endParaRPr lang="en-US"/>
          </a:p>
          <a:p>
            <a:endParaRPr lang="en-US"/>
          </a:p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0998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E2B0-1B13-8CD4-BA85-E711ED4F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85D5-F771-CD0B-9F02-A2349723C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Groovy</a:t>
            </a:r>
          </a:p>
          <a:p>
            <a:pPr lvl="1"/>
            <a:r>
              <a:rPr lang="en-US" dirty="0"/>
              <a:t>A Groovy journey in Open Source land by Guillaume </a:t>
            </a:r>
            <a:r>
              <a:rPr lang="en-US" dirty="0" err="1"/>
              <a:t>Laforge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https://www.youtube.com/watch?v=ccm7KeHUFyc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https://groovy-lang.org/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Jenkins</a:t>
            </a:r>
          </a:p>
          <a:p>
            <a:pPr lvl="1"/>
            <a:r>
              <a:rPr lang="en-US" dirty="0">
                <a:hlinkClick r:id="rId4"/>
              </a:rPr>
              <a:t>https://www.jenkins.io/doc/book/pipeline/syntax/#differences-from-plain-groovy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https://www.jenkins.io/doc/book/pipeline/shared-libraries/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B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455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E2B0-1B13-8CD4-BA85-E711ED4F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85D5-F771-CD0B-9F02-A2349723C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Images/Video</a:t>
            </a:r>
          </a:p>
          <a:p>
            <a:pPr lvl="1"/>
            <a:r>
              <a:rPr lang="en-US" dirty="0"/>
              <a:t>Title - Evil Dead II (1987)</a:t>
            </a:r>
          </a:p>
          <a:p>
            <a:pPr lvl="1"/>
            <a:r>
              <a:rPr lang="en-US" dirty="0"/>
              <a:t>Why Groovy – Left 4 dead 1 video game</a:t>
            </a:r>
          </a:p>
          <a:p>
            <a:pPr lvl="1"/>
            <a:r>
              <a:rPr lang="en-US" dirty="0"/>
              <a:t>Disclaimer - The Walking Dead – S01E01 (2010)</a:t>
            </a:r>
          </a:p>
          <a:p>
            <a:pPr lvl="1"/>
            <a:r>
              <a:rPr lang="en-US" dirty="0"/>
              <a:t>Groovy is all you got - Day of the Dead - BTS (1985)</a:t>
            </a:r>
          </a:p>
          <a:p>
            <a:pPr lvl="1"/>
            <a:r>
              <a:rPr lang="en-US" dirty="0"/>
              <a:t>Gradle phases - </a:t>
            </a:r>
            <a:r>
              <a:rPr lang="en-US" dirty="0">
                <a:hlinkClick r:id="rId2"/>
              </a:rPr>
              <a:t>https://www.youtube.com/watch?v=CgW0HPHqFE8</a:t>
            </a:r>
            <a:endParaRPr lang="en-US" dirty="0"/>
          </a:p>
          <a:p>
            <a:pPr lvl="1"/>
            <a:r>
              <a:rPr lang="en-US" dirty="0"/>
              <a:t>What else you got? - Dawn of the Dead (2004)</a:t>
            </a:r>
          </a:p>
          <a:p>
            <a:pPr marL="0" indent="0">
              <a:buNone/>
            </a:pPr>
            <a:endParaRPr lang="en-US" dirty="0"/>
          </a:p>
          <a:p>
            <a:endParaRPr lang="en-B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11343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8EB4-ECE2-0D7D-C600-06A60D86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examples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6DAF-A217-99D9-E9A3-8515E3443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hlinkClick r:id="rId2"/>
              </a:rPr>
              <a:t>https://groovy-lang.org/</a:t>
            </a:r>
            <a:endParaRPr lang="en-US"/>
          </a:p>
          <a:p>
            <a:r>
              <a:rPr lang="en-US"/>
              <a:t>Operator overloading</a:t>
            </a:r>
          </a:p>
          <a:p>
            <a:pPr lvl="1"/>
            <a:r>
              <a:rPr lang="en-US">
                <a:hlinkClick r:id="rId3"/>
              </a:rPr>
              <a:t>http://docs.groovy-lang.org/docs/latest/html/documentation/core-domain-specific-languages.html#_operator_overloading</a:t>
            </a:r>
            <a:endParaRPr lang="en-US"/>
          </a:p>
          <a:p>
            <a:r>
              <a:rPr lang="en-US"/>
              <a:t>xml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hlinkClick r:id="rId4"/>
              </a:rPr>
              <a:t>https://groovy-lang.org/processing-xml.html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json</a:t>
            </a:r>
            <a:endParaRPr lang="en-US"/>
          </a:p>
          <a:p>
            <a:pPr lvl="1"/>
            <a:r>
              <a:rPr lang="en-US">
                <a:hlinkClick r:id="rId5"/>
              </a:rPr>
              <a:t>https://groovy-lang.org/processing-json.html</a:t>
            </a:r>
            <a:endParaRPr lang="en-US">
              <a:ea typeface="Calibri"/>
              <a:cs typeface="Calibri"/>
            </a:endParaRPr>
          </a:p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8003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 l="-4000" t="-1000" r="-26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B7E874-9E97-E9E0-4C6C-93A4F1A09148}"/>
              </a:ext>
            </a:extLst>
          </p:cNvPr>
          <p:cNvSpPr/>
          <p:nvPr/>
        </p:nvSpPr>
        <p:spPr>
          <a:xfrm>
            <a:off x="838200" y="4105275"/>
            <a:ext cx="10515600" cy="206692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1D91C-09F8-7877-D9BE-CFED5F7A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4200526"/>
            <a:ext cx="10353675" cy="1971674"/>
          </a:xfrm>
          <a:noFill/>
          <a:effectLst/>
        </p:spPr>
        <p:txBody>
          <a:bodyPr anchor="t"/>
          <a:lstStyle/>
          <a:p>
            <a:r>
              <a:rPr lang="en-US"/>
              <a:t>Disclaimer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E136B-8090-FAE4-ADBC-0F74B219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4929187"/>
            <a:ext cx="9944100" cy="1057276"/>
          </a:xfrm>
          <a:noFill/>
          <a:effectLst>
            <a:softEdge rad="25400"/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presentation will </a:t>
            </a:r>
            <a:r>
              <a:rPr lang="en-US" b="1"/>
              <a:t>not</a:t>
            </a:r>
            <a:r>
              <a:rPr lang="en-US"/>
              <a:t> teach you how you </a:t>
            </a:r>
            <a:r>
              <a:rPr lang="en-US" b="1"/>
              <a:t>should</a:t>
            </a:r>
            <a:r>
              <a:rPr lang="en-US"/>
              <a:t> use Groovy</a:t>
            </a:r>
          </a:p>
          <a:p>
            <a:r>
              <a:rPr lang="en-US"/>
              <a:t>This presentation will teach you how </a:t>
            </a:r>
            <a:r>
              <a:rPr lang="en-US" b="1" i="1"/>
              <a:t>we</a:t>
            </a:r>
            <a:r>
              <a:rPr lang="en-US"/>
              <a:t> use Groovy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6233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D6906-37AF-F66F-BEB2-8745D6A4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/>
              <a:t>How do we use Groovy?</a:t>
            </a:r>
            <a:endParaRPr lang="en-BE" sz="4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CC012C7-83EF-B9E8-1B82-14B4BBA503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1988749"/>
              </p:ext>
            </p:extLst>
          </p:nvPr>
        </p:nvGraphicFramePr>
        <p:xfrm>
          <a:off x="1011936" y="1861813"/>
          <a:ext cx="10168128" cy="3993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342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Groovy Console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1503-3159-C18D-DE5E-C2820099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Getting Started</a:t>
            </a:r>
          </a:p>
          <a:p>
            <a:pPr lvl="1"/>
            <a:r>
              <a:rPr lang="en-US"/>
              <a:t>IntelliJ</a:t>
            </a:r>
          </a:p>
          <a:p>
            <a:pPr lvl="2"/>
            <a:r>
              <a:rPr lang="en-US"/>
              <a:t>Find Action (Ctrl-Shift-A)</a:t>
            </a:r>
          </a:p>
          <a:p>
            <a:pPr lvl="2"/>
            <a:r>
              <a:rPr lang="en-US" err="1"/>
              <a:t>Menubar</a:t>
            </a:r>
            <a:r>
              <a:rPr lang="en-US"/>
              <a:t> &gt; Tools</a:t>
            </a:r>
          </a:p>
          <a:p>
            <a:pPr marL="914400" lvl="2" indent="0">
              <a:buNone/>
            </a:pPr>
            <a:endParaRPr lang="en-US"/>
          </a:p>
          <a:p>
            <a:r>
              <a:rPr lang="en-US"/>
              <a:t>Useful for</a:t>
            </a:r>
          </a:p>
          <a:p>
            <a:pPr lvl="1"/>
            <a:r>
              <a:rPr lang="en-US"/>
              <a:t>Testing fragments/snippets of code</a:t>
            </a:r>
          </a:p>
          <a:p>
            <a:pPr lvl="1"/>
            <a:r>
              <a:rPr lang="en-US"/>
              <a:t>Transforming data with complex transformations</a:t>
            </a:r>
          </a:p>
          <a:p>
            <a:pPr lvl="1"/>
            <a:r>
              <a:rPr lang="en-US"/>
              <a:t>Practical uses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B9A3C-F050-FD32-D2D6-69F3599A5214}"/>
              </a:ext>
            </a:extLst>
          </p:cNvPr>
          <p:cNvSpPr/>
          <p:nvPr/>
        </p:nvSpPr>
        <p:spPr>
          <a:xfrm>
            <a:off x="10221576" y="476263"/>
            <a:ext cx="1061648" cy="1061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198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Groovy Console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1503-3159-C18D-DE5E-C2820099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Live Coding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B9A3C-F050-FD32-D2D6-69F3599A5214}"/>
              </a:ext>
            </a:extLst>
          </p:cNvPr>
          <p:cNvSpPr/>
          <p:nvPr/>
        </p:nvSpPr>
        <p:spPr>
          <a:xfrm>
            <a:off x="10221576" y="476263"/>
            <a:ext cx="1061648" cy="1061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968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Groovy Console recap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1503-3159-C18D-DE5E-C2820099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Implicit getters and setters</a:t>
            </a:r>
          </a:p>
          <a:p>
            <a:r>
              <a:rPr lang="en-US" sz="2200"/>
              <a:t>Optional semicolons and parentheses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/>
              <a:t>def keyword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/>
              <a:t>Map and List literals</a:t>
            </a:r>
          </a:p>
          <a:p>
            <a:r>
              <a:rPr lang="en-US" sz="2200"/>
              <a:t>Groovy Closure</a:t>
            </a:r>
          </a:p>
          <a:p>
            <a:r>
              <a:rPr lang="en-US" sz="2200"/>
              <a:t>String interpolation</a:t>
            </a:r>
          </a:p>
          <a:p>
            <a:r>
              <a:rPr lang="en-US" sz="2200">
                <a:ea typeface="Calibri"/>
                <a:cs typeface="Calibri"/>
              </a:rPr>
              <a:t>‘it’ keyword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E3953-296E-2F49-64AF-3B314A8455B9}"/>
              </a:ext>
            </a:extLst>
          </p:cNvPr>
          <p:cNvSpPr/>
          <p:nvPr/>
        </p:nvSpPr>
        <p:spPr>
          <a:xfrm>
            <a:off x="10221576" y="476263"/>
            <a:ext cx="1061648" cy="1061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890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54A1-2BB3-2B6F-CE5B-A0E116BC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Groovy Console recap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1503-3159-C18D-DE5E-C2820099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Implicit getters and setters</a:t>
            </a:r>
          </a:p>
          <a:p>
            <a:r>
              <a:rPr lang="en-US" sz="2200"/>
              <a:t>Optional semicolons and parentheses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/>
              <a:t>def keyword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/>
              <a:t>Map and List literals</a:t>
            </a:r>
          </a:p>
          <a:p>
            <a:r>
              <a:rPr lang="en-US" sz="2200" b="1"/>
              <a:t>Groovy Closure</a:t>
            </a:r>
          </a:p>
          <a:p>
            <a:r>
              <a:rPr lang="en-US" sz="2200"/>
              <a:t>String interpolation</a:t>
            </a:r>
          </a:p>
          <a:p>
            <a:r>
              <a:rPr lang="en-US" sz="2200" b="1">
                <a:ea typeface="Calibri"/>
                <a:cs typeface="Calibri"/>
              </a:rPr>
              <a:t>‘it’ keyword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D54B0C-50D5-23F7-3FDE-4C7BA6BAC30C}"/>
              </a:ext>
            </a:extLst>
          </p:cNvPr>
          <p:cNvSpPr/>
          <p:nvPr/>
        </p:nvSpPr>
        <p:spPr>
          <a:xfrm>
            <a:off x="10221576" y="476263"/>
            <a:ext cx="1061648" cy="1061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199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1894</Words>
  <Application>Microsoft Office PowerPoint</Application>
  <PresentationFormat>Widescreen</PresentationFormat>
  <Paragraphs>374</Paragraphs>
  <Slides>36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Aptos Black</vt:lpstr>
      <vt:lpstr>Arial</vt:lpstr>
      <vt:lpstr>Arial Black</vt:lpstr>
      <vt:lpstr>Arial Nova</vt:lpstr>
      <vt:lpstr>Arial Nova Cond Light</vt:lpstr>
      <vt:lpstr>Calibri</vt:lpstr>
      <vt:lpstr>Calibri Light</vt:lpstr>
      <vt:lpstr>Consolas</vt:lpstr>
      <vt:lpstr>Wingdings</vt:lpstr>
      <vt:lpstr>Office Theme</vt:lpstr>
      <vt:lpstr> GROOVY zero fucks given</vt:lpstr>
      <vt:lpstr>     Java                                                Groovy</vt:lpstr>
      <vt:lpstr>Why Groovy?</vt:lpstr>
      <vt:lpstr>Disclaimer</vt:lpstr>
      <vt:lpstr>How do we use Groovy?</vt:lpstr>
      <vt:lpstr>Groovy Console</vt:lpstr>
      <vt:lpstr>Groovy Console</vt:lpstr>
      <vt:lpstr>Groovy Console recap</vt:lpstr>
      <vt:lpstr>Groovy Console recap</vt:lpstr>
      <vt:lpstr>Groovy Closure</vt:lpstr>
      <vt:lpstr>Gradle</vt:lpstr>
      <vt:lpstr>Build Script recap</vt:lpstr>
      <vt:lpstr>Build Script recap</vt:lpstr>
      <vt:lpstr>Task graph – Configuration phase</vt:lpstr>
      <vt:lpstr>Task graph – Execution phase</vt:lpstr>
      <vt:lpstr>PowerPoint Presentation</vt:lpstr>
      <vt:lpstr>Build Script recap</vt:lpstr>
      <vt:lpstr>Groovy is all you got</vt:lpstr>
      <vt:lpstr>Jenkins Pipeline DSL</vt:lpstr>
      <vt:lpstr>Jenkins Pipeline DSL</vt:lpstr>
      <vt:lpstr>Jenkins Shared Libraries</vt:lpstr>
      <vt:lpstr>Shared Library</vt:lpstr>
      <vt:lpstr>gradlew.groovy</vt:lpstr>
      <vt:lpstr>Jenkins Pipeline DSL</vt:lpstr>
      <vt:lpstr>What else you got?</vt:lpstr>
      <vt:lpstr>Throughout the years, we’ve noticed these use cases were easier to implement in Groovy, as opposed to Java</vt:lpstr>
      <vt:lpstr>Working with files</vt:lpstr>
      <vt:lpstr>Parsing and producing XML/JSON</vt:lpstr>
      <vt:lpstr>Gradle SSH plugin</vt:lpstr>
      <vt:lpstr>Working with files in Gradle</vt:lpstr>
      <vt:lpstr>SSH</vt:lpstr>
      <vt:lpstr>Tip of the iceberg</vt:lpstr>
      <vt:lpstr>Below …</vt:lpstr>
      <vt:lpstr>Sources</vt:lpstr>
      <vt:lpstr>Sources</vt:lpstr>
      <vt:lpstr>Code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Groovy for Java Devs</dc:title>
  <dc:creator>Willem Scheppers</dc:creator>
  <cp:lastModifiedBy>Willem Scheppers</cp:lastModifiedBy>
  <cp:revision>2</cp:revision>
  <dcterms:created xsi:type="dcterms:W3CDTF">2023-09-13T11:41:18Z</dcterms:created>
  <dcterms:modified xsi:type="dcterms:W3CDTF">2023-10-11T15:27:22Z</dcterms:modified>
</cp:coreProperties>
</file>